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 id="273" r:id="rId9"/>
    <p:sldId id="264" r:id="rId10"/>
    <p:sldId id="265" r:id="rId11"/>
    <p:sldId id="267" r:id="rId12"/>
    <p:sldId id="272" r:id="rId13"/>
    <p:sldId id="268" r:id="rId14"/>
    <p:sldId id="266" r:id="rId15"/>
    <p:sldId id="269" r:id="rId16"/>
    <p:sldId id="271" r:id="rId17"/>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A02A5C-F4B8-4490-9291-1398C22B98BA}" v="1" dt="2025-12-14T13:03:31.0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94660"/>
  </p:normalViewPr>
  <p:slideViewPr>
    <p:cSldViewPr snapToGrid="0">
      <p:cViewPr varScale="1">
        <p:scale>
          <a:sx n="69" d="100"/>
          <a:sy n="69" d="100"/>
        </p:scale>
        <p:origin x="72"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yley Kryzanowski" userId="ab0459ec-bb4f-4cd3-ab01-45943ee485f2" providerId="ADAL" clId="{3D6F1951-E9F2-40B7-A6E4-E1267E701435}"/>
    <pc:docChg chg="custSel addSld delSld modSld">
      <pc:chgData name="Bayley Kryzanowski" userId="ab0459ec-bb4f-4cd3-ab01-45943ee485f2" providerId="ADAL" clId="{3D6F1951-E9F2-40B7-A6E4-E1267E701435}" dt="2025-12-23T15:33:59.330" v="71" actId="20577"/>
      <pc:docMkLst>
        <pc:docMk/>
      </pc:docMkLst>
      <pc:sldChg chg="modSp mod">
        <pc:chgData name="Bayley Kryzanowski" userId="ab0459ec-bb4f-4cd3-ab01-45943ee485f2" providerId="ADAL" clId="{3D6F1951-E9F2-40B7-A6E4-E1267E701435}" dt="2025-12-22T14:49:11.270" v="23" actId="20577"/>
        <pc:sldMkLst>
          <pc:docMk/>
          <pc:sldMk cId="800749876" sldId="261"/>
        </pc:sldMkLst>
        <pc:spChg chg="mod">
          <ac:chgData name="Bayley Kryzanowski" userId="ab0459ec-bb4f-4cd3-ab01-45943ee485f2" providerId="ADAL" clId="{3D6F1951-E9F2-40B7-A6E4-E1267E701435}" dt="2025-12-22T14:49:11.270" v="23" actId="20577"/>
          <ac:spMkLst>
            <pc:docMk/>
            <pc:sldMk cId="800749876" sldId="261"/>
            <ac:spMk id="3" creationId="{16F70F69-4580-172B-FC9E-310A1C928D41}"/>
          </ac:spMkLst>
        </pc:spChg>
      </pc:sldChg>
      <pc:sldChg chg="modSp mod">
        <pc:chgData name="Bayley Kryzanowski" userId="ab0459ec-bb4f-4cd3-ab01-45943ee485f2" providerId="ADAL" clId="{3D6F1951-E9F2-40B7-A6E4-E1267E701435}" dt="2025-12-23T15:33:59.330" v="71" actId="20577"/>
        <pc:sldMkLst>
          <pc:docMk/>
          <pc:sldMk cId="3701153066" sldId="266"/>
        </pc:sldMkLst>
        <pc:spChg chg="mod">
          <ac:chgData name="Bayley Kryzanowski" userId="ab0459ec-bb4f-4cd3-ab01-45943ee485f2" providerId="ADAL" clId="{3D6F1951-E9F2-40B7-A6E4-E1267E701435}" dt="2025-12-23T15:33:59.330" v="71" actId="20577"/>
          <ac:spMkLst>
            <pc:docMk/>
            <pc:sldMk cId="3701153066" sldId="266"/>
            <ac:spMk id="2" creationId="{FAF3348C-ACD7-D5A0-9CFD-61421F39D941}"/>
          </ac:spMkLst>
        </pc:spChg>
        <pc:spChg chg="mod">
          <ac:chgData name="Bayley Kryzanowski" userId="ab0459ec-bb4f-4cd3-ab01-45943ee485f2" providerId="ADAL" clId="{3D6F1951-E9F2-40B7-A6E4-E1267E701435}" dt="2025-12-23T15:33:44.944" v="49" actId="400"/>
          <ac:spMkLst>
            <pc:docMk/>
            <pc:sldMk cId="3701153066" sldId="266"/>
            <ac:spMk id="3" creationId="{C1EA8D84-203A-7441-B469-3615DE089114}"/>
          </ac:spMkLst>
        </pc:spChg>
      </pc:sldChg>
      <pc:sldChg chg="addSp delSp modSp mod setBg delAnim modAnim">
        <pc:chgData name="Bayley Kryzanowski" userId="ab0459ec-bb4f-4cd3-ab01-45943ee485f2" providerId="ADAL" clId="{3D6F1951-E9F2-40B7-A6E4-E1267E701435}" dt="2025-12-23T15:33:32.927" v="48" actId="26606"/>
        <pc:sldMkLst>
          <pc:docMk/>
          <pc:sldMk cId="332117620" sldId="271"/>
        </pc:sldMkLst>
        <pc:spChg chg="mod">
          <ac:chgData name="Bayley Kryzanowski" userId="ab0459ec-bb4f-4cd3-ab01-45943ee485f2" providerId="ADAL" clId="{3D6F1951-E9F2-40B7-A6E4-E1267E701435}" dt="2025-12-23T15:33:32.927" v="48" actId="26606"/>
          <ac:spMkLst>
            <pc:docMk/>
            <pc:sldMk cId="332117620" sldId="271"/>
            <ac:spMk id="2" creationId="{74043507-D068-DABA-4E50-F1F8CCF80077}"/>
          </ac:spMkLst>
        </pc:spChg>
        <pc:spChg chg="add del mod">
          <ac:chgData name="Bayley Kryzanowski" userId="ab0459ec-bb4f-4cd3-ab01-45943ee485f2" providerId="ADAL" clId="{3D6F1951-E9F2-40B7-A6E4-E1267E701435}" dt="2025-12-23T15:33:29.827" v="47"/>
          <ac:spMkLst>
            <pc:docMk/>
            <pc:sldMk cId="332117620" sldId="271"/>
            <ac:spMk id="5" creationId="{156489CF-51D2-6999-56CC-0DFB641ECCFB}"/>
          </ac:spMkLst>
        </pc:spChg>
        <pc:spChg chg="add del">
          <ac:chgData name="Bayley Kryzanowski" userId="ab0459ec-bb4f-4cd3-ab01-45943ee485f2" providerId="ADAL" clId="{3D6F1951-E9F2-40B7-A6E4-E1267E701435}" dt="2025-12-23T15:33:32.927" v="48" actId="26606"/>
          <ac:spMkLst>
            <pc:docMk/>
            <pc:sldMk cId="332117620" sldId="271"/>
            <ac:spMk id="9" creationId="{A8384FB5-9ADC-4DDC-881B-597D56F5B15D}"/>
          </ac:spMkLst>
        </pc:spChg>
        <pc:spChg chg="add del">
          <ac:chgData name="Bayley Kryzanowski" userId="ab0459ec-bb4f-4cd3-ab01-45943ee485f2" providerId="ADAL" clId="{3D6F1951-E9F2-40B7-A6E4-E1267E701435}" dt="2025-12-23T15:33:32.927" v="48" actId="26606"/>
          <ac:spMkLst>
            <pc:docMk/>
            <pc:sldMk cId="332117620" sldId="271"/>
            <ac:spMk id="11" creationId="{91E5A9A7-95C6-4F4F-B00E-C82E07FE62EF}"/>
          </ac:spMkLst>
        </pc:spChg>
        <pc:spChg chg="add del">
          <ac:chgData name="Bayley Kryzanowski" userId="ab0459ec-bb4f-4cd3-ab01-45943ee485f2" providerId="ADAL" clId="{3D6F1951-E9F2-40B7-A6E4-E1267E701435}" dt="2025-12-23T15:33:32.927" v="48" actId="26606"/>
          <ac:spMkLst>
            <pc:docMk/>
            <pc:sldMk cId="332117620" sldId="271"/>
            <ac:spMk id="13" creationId="{D07DD2DE-F619-49DD-B5E7-03A290FF4ED1}"/>
          </ac:spMkLst>
        </pc:spChg>
        <pc:spChg chg="add del">
          <ac:chgData name="Bayley Kryzanowski" userId="ab0459ec-bb4f-4cd3-ab01-45943ee485f2" providerId="ADAL" clId="{3D6F1951-E9F2-40B7-A6E4-E1267E701435}" dt="2025-12-23T15:33:32.927" v="48" actId="26606"/>
          <ac:spMkLst>
            <pc:docMk/>
            <pc:sldMk cId="332117620" sldId="271"/>
            <ac:spMk id="15" creationId="{85149191-5F60-4A28-AAFF-039F96B0F3EC}"/>
          </ac:spMkLst>
        </pc:spChg>
        <pc:spChg chg="add del">
          <ac:chgData name="Bayley Kryzanowski" userId="ab0459ec-bb4f-4cd3-ab01-45943ee485f2" providerId="ADAL" clId="{3D6F1951-E9F2-40B7-A6E4-E1267E701435}" dt="2025-12-23T15:33:32.927" v="48" actId="26606"/>
          <ac:spMkLst>
            <pc:docMk/>
            <pc:sldMk cId="332117620" sldId="271"/>
            <ac:spMk id="17" creationId="{F8260ED5-17F7-4158-B241-D51DD4CF1B7E}"/>
          </ac:spMkLst>
        </pc:spChg>
        <pc:spChg chg="add">
          <ac:chgData name="Bayley Kryzanowski" userId="ab0459ec-bb4f-4cd3-ab01-45943ee485f2" providerId="ADAL" clId="{3D6F1951-E9F2-40B7-A6E4-E1267E701435}" dt="2025-12-23T15:33:32.927" v="48" actId="26606"/>
          <ac:spMkLst>
            <pc:docMk/>
            <pc:sldMk cId="332117620" sldId="271"/>
            <ac:spMk id="22" creationId="{D4771268-CB57-404A-9271-370EB28F6090}"/>
          </ac:spMkLst>
        </pc:spChg>
        <pc:picChg chg="add del mod">
          <ac:chgData name="Bayley Kryzanowski" userId="ab0459ec-bb4f-4cd3-ab01-45943ee485f2" providerId="ADAL" clId="{3D6F1951-E9F2-40B7-A6E4-E1267E701435}" dt="2025-12-23T15:33:24.176" v="46" actId="478"/>
          <ac:picMkLst>
            <pc:docMk/>
            <pc:sldMk cId="332117620" sldId="271"/>
            <ac:picMk id="4" creationId="{6034914C-1FCE-E0BD-E786-DB29684BB7E9}"/>
          </ac:picMkLst>
        </pc:picChg>
        <pc:picChg chg="add mod">
          <ac:chgData name="Bayley Kryzanowski" userId="ab0459ec-bb4f-4cd3-ab01-45943ee485f2" providerId="ADAL" clId="{3D6F1951-E9F2-40B7-A6E4-E1267E701435}" dt="2025-12-23T15:33:32.927" v="48" actId="26606"/>
          <ac:picMkLst>
            <pc:docMk/>
            <pc:sldMk cId="332117620" sldId="271"/>
            <ac:picMk id="6" creationId="{2561D276-1724-E7EB-A76F-77C7B1039226}"/>
          </ac:picMkLst>
        </pc:picChg>
      </pc:sldChg>
      <pc:sldChg chg="addSp delSp modSp new mod setBg">
        <pc:chgData name="Bayley Kryzanowski" userId="ab0459ec-bb4f-4cd3-ab01-45943ee485f2" providerId="ADAL" clId="{3D6F1951-E9F2-40B7-A6E4-E1267E701435}" dt="2025-12-14T12:13:00.102" v="12" actId="26606"/>
        <pc:sldMkLst>
          <pc:docMk/>
          <pc:sldMk cId="1545452198" sldId="273"/>
        </pc:sldMkLst>
        <pc:spChg chg="mod">
          <ac:chgData name="Bayley Kryzanowski" userId="ab0459ec-bb4f-4cd3-ab01-45943ee485f2" providerId="ADAL" clId="{3D6F1951-E9F2-40B7-A6E4-E1267E701435}" dt="2025-12-14T12:13:00.102" v="12" actId="26606"/>
          <ac:spMkLst>
            <pc:docMk/>
            <pc:sldMk cId="1545452198" sldId="273"/>
            <ac:spMk id="2" creationId="{A4578704-196E-B987-1C27-2F6784EAF065}"/>
          </ac:spMkLst>
        </pc:spChg>
        <pc:spChg chg="add">
          <ac:chgData name="Bayley Kryzanowski" userId="ab0459ec-bb4f-4cd3-ab01-45943ee485f2" providerId="ADAL" clId="{3D6F1951-E9F2-40B7-A6E4-E1267E701435}" dt="2025-12-14T12:13:00.102" v="12" actId="26606"/>
          <ac:spMkLst>
            <pc:docMk/>
            <pc:sldMk cId="1545452198" sldId="273"/>
            <ac:spMk id="9" creationId="{4D4677D2-D5AC-4CF9-9EED-2B89D0A1C212}"/>
          </ac:spMkLst>
        </pc:spChg>
        <pc:spChg chg="add">
          <ac:chgData name="Bayley Kryzanowski" userId="ab0459ec-bb4f-4cd3-ab01-45943ee485f2" providerId="ADAL" clId="{3D6F1951-E9F2-40B7-A6E4-E1267E701435}" dt="2025-12-14T12:13:00.102" v="12" actId="26606"/>
          <ac:spMkLst>
            <pc:docMk/>
            <pc:sldMk cId="1545452198" sldId="273"/>
            <ac:spMk id="11" creationId="{C6D54F7E-825A-4BBA-815F-35CCA8B97786}"/>
          </ac:spMkLst>
        </pc:spChg>
        <pc:picChg chg="add">
          <ac:chgData name="Bayley Kryzanowski" userId="ab0459ec-bb4f-4cd3-ab01-45943ee485f2" providerId="ADAL" clId="{3D6F1951-E9F2-40B7-A6E4-E1267E701435}" dt="2025-12-14T12:13:00.102" v="12" actId="26606"/>
          <ac:picMkLst>
            <pc:docMk/>
            <pc:sldMk cId="1545452198" sldId="273"/>
            <ac:picMk id="5" creationId="{9B33407C-450C-CD3B-1325-2F05245AF62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B1C352-C998-4FCC-A967-6D5AC7B2FA75}" type="doc">
      <dgm:prSet loTypeId="urn:microsoft.com/office/officeart/2005/8/layout/process2" loCatId="process" qsTypeId="urn:microsoft.com/office/officeart/2005/8/quickstyle/simple4" qsCatId="simple" csTypeId="urn:microsoft.com/office/officeart/2005/8/colors/colorful5" csCatId="colorful" phldr="1"/>
      <dgm:spPr/>
      <dgm:t>
        <a:bodyPr/>
        <a:lstStyle/>
        <a:p>
          <a:endParaRPr lang="en-US"/>
        </a:p>
      </dgm:t>
    </dgm:pt>
    <dgm:pt modelId="{2F5C2F81-AF2D-4DA5-9BC0-747DB43BB141}">
      <dgm:prSet/>
      <dgm:spPr/>
      <dgm:t>
        <a:bodyPr/>
        <a:lstStyle/>
        <a:p>
          <a:r>
            <a:rPr lang="en-GB"/>
            <a:t>User group: People who are interested in baking and have a need to keep their recipes stored safely in an online space with an organized, accessible system. </a:t>
          </a:r>
          <a:endParaRPr lang="en-US"/>
        </a:p>
      </dgm:t>
    </dgm:pt>
    <dgm:pt modelId="{25ECCE2E-A7BC-400B-BD38-7811104AE960}" type="parTrans" cxnId="{E8EE19CE-0D5F-4FF4-8926-511935674A38}">
      <dgm:prSet/>
      <dgm:spPr/>
      <dgm:t>
        <a:bodyPr/>
        <a:lstStyle/>
        <a:p>
          <a:endParaRPr lang="en-US"/>
        </a:p>
      </dgm:t>
    </dgm:pt>
    <dgm:pt modelId="{6C8F9CC0-64E6-4089-AC76-8E6D8390D9D2}" type="sibTrans" cxnId="{E8EE19CE-0D5F-4FF4-8926-511935674A38}">
      <dgm:prSet/>
      <dgm:spPr/>
      <dgm:t>
        <a:bodyPr/>
        <a:lstStyle/>
        <a:p>
          <a:endParaRPr lang="en-US"/>
        </a:p>
      </dgm:t>
    </dgm:pt>
    <dgm:pt modelId="{2F5F0797-65EA-4377-82A1-8D6C26D05A3B}">
      <dgm:prSet/>
      <dgm:spPr/>
      <dgm:t>
        <a:bodyPr/>
        <a:lstStyle/>
        <a:p>
          <a:r>
            <a:rPr lang="en-GB" dirty="0"/>
            <a:t>User Benefits: </a:t>
          </a:r>
          <a:endParaRPr lang="en-US" dirty="0"/>
        </a:p>
      </dgm:t>
    </dgm:pt>
    <dgm:pt modelId="{C9A77065-4027-497E-9162-7DD2FEA20717}" type="parTrans" cxnId="{606F4BC9-A2D3-465B-BDA2-D3C14F3BE263}">
      <dgm:prSet/>
      <dgm:spPr/>
      <dgm:t>
        <a:bodyPr/>
        <a:lstStyle/>
        <a:p>
          <a:endParaRPr lang="en-US"/>
        </a:p>
      </dgm:t>
    </dgm:pt>
    <dgm:pt modelId="{8E6A5673-7537-4FCC-8617-CC3338720767}" type="sibTrans" cxnId="{606F4BC9-A2D3-465B-BDA2-D3C14F3BE263}">
      <dgm:prSet/>
      <dgm:spPr/>
      <dgm:t>
        <a:bodyPr/>
        <a:lstStyle/>
        <a:p>
          <a:endParaRPr lang="en-US"/>
        </a:p>
      </dgm:t>
    </dgm:pt>
    <dgm:pt modelId="{9D39E758-4F76-401D-85D4-034B792EF84A}">
      <dgm:prSet/>
      <dgm:spPr/>
      <dgm:t>
        <a:bodyPr/>
        <a:lstStyle/>
        <a:p>
          <a:r>
            <a:rPr lang="en-GB"/>
            <a:t>Organization: Search and filter recipes by preparation time, ingredient or title. </a:t>
          </a:r>
          <a:endParaRPr lang="en-US"/>
        </a:p>
      </dgm:t>
    </dgm:pt>
    <dgm:pt modelId="{B1EE4435-6D15-4873-BB9F-190905134E9B}" type="parTrans" cxnId="{AB858950-7626-4892-BFD6-C5C7E102F8ED}">
      <dgm:prSet/>
      <dgm:spPr/>
      <dgm:t>
        <a:bodyPr/>
        <a:lstStyle/>
        <a:p>
          <a:endParaRPr lang="en-US"/>
        </a:p>
      </dgm:t>
    </dgm:pt>
    <dgm:pt modelId="{E3C0E2AE-ADAF-4943-9B30-E2276FC1B4C9}" type="sibTrans" cxnId="{AB858950-7626-4892-BFD6-C5C7E102F8ED}">
      <dgm:prSet/>
      <dgm:spPr/>
      <dgm:t>
        <a:bodyPr/>
        <a:lstStyle/>
        <a:p>
          <a:endParaRPr lang="en-US"/>
        </a:p>
      </dgm:t>
    </dgm:pt>
    <dgm:pt modelId="{61FC7E4B-4B46-49F8-B6B2-B97781DBF1B1}">
      <dgm:prSet/>
      <dgm:spPr/>
      <dgm:t>
        <a:bodyPr/>
        <a:lstStyle/>
        <a:p>
          <a:r>
            <a:rPr lang="en-GB" dirty="0"/>
            <a:t>Accessibility: Responsive web design will ensure recipes are readable and useable on all devices.</a:t>
          </a:r>
          <a:endParaRPr lang="en-US" dirty="0"/>
        </a:p>
      </dgm:t>
    </dgm:pt>
    <dgm:pt modelId="{A2E5E48D-7F6C-4B5D-8D15-1A19B8F9F8FD}" type="parTrans" cxnId="{EBEEE0FC-B87A-4F3F-AD47-2DF4AAFD2DFF}">
      <dgm:prSet/>
      <dgm:spPr/>
      <dgm:t>
        <a:bodyPr/>
        <a:lstStyle/>
        <a:p>
          <a:endParaRPr lang="en-US"/>
        </a:p>
      </dgm:t>
    </dgm:pt>
    <dgm:pt modelId="{B8F2333F-C878-4B9B-AC9F-FAB9CE2759A7}" type="sibTrans" cxnId="{EBEEE0FC-B87A-4F3F-AD47-2DF4AAFD2DFF}">
      <dgm:prSet/>
      <dgm:spPr/>
      <dgm:t>
        <a:bodyPr/>
        <a:lstStyle/>
        <a:p>
          <a:endParaRPr lang="en-US"/>
        </a:p>
      </dgm:t>
    </dgm:pt>
    <dgm:pt modelId="{D50EB502-B384-4F16-8ECF-6F34C1D30ACD}">
      <dgm:prSet/>
      <dgm:spPr/>
      <dgm:t>
        <a:bodyPr/>
        <a:lstStyle/>
        <a:p>
          <a:r>
            <a:rPr lang="en-GB" dirty="0"/>
            <a:t>Security: Secure storage on the local back-end ensures data longevity and eliminates the risk of losing handwritten recipes. </a:t>
          </a:r>
          <a:endParaRPr lang="en-US" dirty="0"/>
        </a:p>
      </dgm:t>
    </dgm:pt>
    <dgm:pt modelId="{40540027-8312-40BE-A213-64D483C8CC9E}" type="parTrans" cxnId="{DFBE70AA-A8FB-49F5-AF07-3D217EB12226}">
      <dgm:prSet/>
      <dgm:spPr/>
      <dgm:t>
        <a:bodyPr/>
        <a:lstStyle/>
        <a:p>
          <a:endParaRPr lang="en-US"/>
        </a:p>
      </dgm:t>
    </dgm:pt>
    <dgm:pt modelId="{89FD3576-D77F-4382-800C-9658247023A6}" type="sibTrans" cxnId="{DFBE70AA-A8FB-49F5-AF07-3D217EB12226}">
      <dgm:prSet/>
      <dgm:spPr/>
      <dgm:t>
        <a:bodyPr/>
        <a:lstStyle/>
        <a:p>
          <a:endParaRPr lang="en-US"/>
        </a:p>
      </dgm:t>
    </dgm:pt>
    <dgm:pt modelId="{0DE1DB67-0BB8-46FB-9326-23C678CAF604}">
      <dgm:prSet/>
      <dgm:spPr/>
      <dgm:t>
        <a:bodyPr/>
        <a:lstStyle/>
        <a:p>
          <a:r>
            <a:rPr lang="en-GB" dirty="0"/>
            <a:t>Efficiency: Quickly look up instructions without having to sift through old papers or web-pages. Share, edit and delete recipes quickly.</a:t>
          </a:r>
          <a:endParaRPr lang="en-US" dirty="0"/>
        </a:p>
      </dgm:t>
    </dgm:pt>
    <dgm:pt modelId="{B99B10CB-1CF2-4B7F-8425-625DBD59EB08}" type="parTrans" cxnId="{58C69664-B202-4B50-A285-9B4568BD339C}">
      <dgm:prSet/>
      <dgm:spPr/>
      <dgm:t>
        <a:bodyPr/>
        <a:lstStyle/>
        <a:p>
          <a:endParaRPr lang="en-US"/>
        </a:p>
      </dgm:t>
    </dgm:pt>
    <dgm:pt modelId="{C2E43438-9E89-41E4-8072-7EEED4FB4DCC}" type="sibTrans" cxnId="{58C69664-B202-4B50-A285-9B4568BD339C}">
      <dgm:prSet/>
      <dgm:spPr/>
      <dgm:t>
        <a:bodyPr/>
        <a:lstStyle/>
        <a:p>
          <a:endParaRPr lang="en-US"/>
        </a:p>
      </dgm:t>
    </dgm:pt>
    <dgm:pt modelId="{DEE9A300-2ED3-419D-8347-E2ECCFDC8A5E}" type="pres">
      <dgm:prSet presAssocID="{57B1C352-C998-4FCC-A967-6D5AC7B2FA75}" presName="linearFlow" presStyleCnt="0">
        <dgm:presLayoutVars>
          <dgm:resizeHandles val="exact"/>
        </dgm:presLayoutVars>
      </dgm:prSet>
      <dgm:spPr/>
    </dgm:pt>
    <dgm:pt modelId="{45D69042-5327-4F49-8670-4E70C99C2085}" type="pres">
      <dgm:prSet presAssocID="{2F5C2F81-AF2D-4DA5-9BC0-747DB43BB141}" presName="node" presStyleLbl="node1" presStyleIdx="0" presStyleCnt="2">
        <dgm:presLayoutVars>
          <dgm:bulletEnabled val="1"/>
        </dgm:presLayoutVars>
      </dgm:prSet>
      <dgm:spPr/>
    </dgm:pt>
    <dgm:pt modelId="{B0B34442-648F-4AAC-9317-A967EB54B1DB}" type="pres">
      <dgm:prSet presAssocID="{6C8F9CC0-64E6-4089-AC76-8E6D8390D9D2}" presName="sibTrans" presStyleLbl="sibTrans2D1" presStyleIdx="0" presStyleCnt="1"/>
      <dgm:spPr/>
    </dgm:pt>
    <dgm:pt modelId="{7EC74A59-F809-49C4-AABE-C95111A2F998}" type="pres">
      <dgm:prSet presAssocID="{6C8F9CC0-64E6-4089-AC76-8E6D8390D9D2}" presName="connectorText" presStyleLbl="sibTrans2D1" presStyleIdx="0" presStyleCnt="1"/>
      <dgm:spPr/>
    </dgm:pt>
    <dgm:pt modelId="{4D0FDC3D-062C-427B-BBF8-E00BA231D931}" type="pres">
      <dgm:prSet presAssocID="{2F5F0797-65EA-4377-82A1-8D6C26D05A3B}" presName="node" presStyleLbl="node1" presStyleIdx="1" presStyleCnt="2">
        <dgm:presLayoutVars>
          <dgm:bulletEnabled val="1"/>
        </dgm:presLayoutVars>
      </dgm:prSet>
      <dgm:spPr/>
    </dgm:pt>
  </dgm:ptLst>
  <dgm:cxnLst>
    <dgm:cxn modelId="{908FB701-80B6-4859-8FF8-3415FA95E505}" type="presOf" srcId="{2F5F0797-65EA-4377-82A1-8D6C26D05A3B}" destId="{4D0FDC3D-062C-427B-BBF8-E00BA231D931}" srcOrd="0" destOrd="0" presId="urn:microsoft.com/office/officeart/2005/8/layout/process2"/>
    <dgm:cxn modelId="{05C76307-BDC0-4F62-8BA3-00FC78A63E87}" type="presOf" srcId="{61FC7E4B-4B46-49F8-B6B2-B97781DBF1B1}" destId="{4D0FDC3D-062C-427B-BBF8-E00BA231D931}" srcOrd="0" destOrd="2" presId="urn:microsoft.com/office/officeart/2005/8/layout/process2"/>
    <dgm:cxn modelId="{14221E27-0311-452E-A2D7-30A717052175}" type="presOf" srcId="{0DE1DB67-0BB8-46FB-9326-23C678CAF604}" destId="{4D0FDC3D-062C-427B-BBF8-E00BA231D931}" srcOrd="0" destOrd="4" presId="urn:microsoft.com/office/officeart/2005/8/layout/process2"/>
    <dgm:cxn modelId="{3F177335-A58C-406E-92F2-BFF7BC4DBF5B}" type="presOf" srcId="{57B1C352-C998-4FCC-A967-6D5AC7B2FA75}" destId="{DEE9A300-2ED3-419D-8347-E2ECCFDC8A5E}" srcOrd="0" destOrd="0" presId="urn:microsoft.com/office/officeart/2005/8/layout/process2"/>
    <dgm:cxn modelId="{58C69664-B202-4B50-A285-9B4568BD339C}" srcId="{2F5F0797-65EA-4377-82A1-8D6C26D05A3B}" destId="{0DE1DB67-0BB8-46FB-9326-23C678CAF604}" srcOrd="3" destOrd="0" parTransId="{B99B10CB-1CF2-4B7F-8425-625DBD59EB08}" sibTransId="{C2E43438-9E89-41E4-8072-7EEED4FB4DCC}"/>
    <dgm:cxn modelId="{AB858950-7626-4892-BFD6-C5C7E102F8ED}" srcId="{2F5F0797-65EA-4377-82A1-8D6C26D05A3B}" destId="{9D39E758-4F76-401D-85D4-034B792EF84A}" srcOrd="0" destOrd="0" parTransId="{B1EE4435-6D15-4873-BB9F-190905134E9B}" sibTransId="{E3C0E2AE-ADAF-4943-9B30-E2276FC1B4C9}"/>
    <dgm:cxn modelId="{7934A37A-D74D-41F7-9A85-6651B154E3D0}" type="presOf" srcId="{9D39E758-4F76-401D-85D4-034B792EF84A}" destId="{4D0FDC3D-062C-427B-BBF8-E00BA231D931}" srcOrd="0" destOrd="1" presId="urn:microsoft.com/office/officeart/2005/8/layout/process2"/>
    <dgm:cxn modelId="{19FB9C84-AFAA-4CE2-94B5-A464146E8704}" type="presOf" srcId="{6C8F9CC0-64E6-4089-AC76-8E6D8390D9D2}" destId="{7EC74A59-F809-49C4-AABE-C95111A2F998}" srcOrd="1" destOrd="0" presId="urn:microsoft.com/office/officeart/2005/8/layout/process2"/>
    <dgm:cxn modelId="{51238485-F8F9-49D6-9B78-1CCB4DF69C9D}" type="presOf" srcId="{6C8F9CC0-64E6-4089-AC76-8E6D8390D9D2}" destId="{B0B34442-648F-4AAC-9317-A967EB54B1DB}" srcOrd="0" destOrd="0" presId="urn:microsoft.com/office/officeart/2005/8/layout/process2"/>
    <dgm:cxn modelId="{DFBE70AA-A8FB-49F5-AF07-3D217EB12226}" srcId="{2F5F0797-65EA-4377-82A1-8D6C26D05A3B}" destId="{D50EB502-B384-4F16-8ECF-6F34C1D30ACD}" srcOrd="2" destOrd="0" parTransId="{40540027-8312-40BE-A213-64D483C8CC9E}" sibTransId="{89FD3576-D77F-4382-800C-9658247023A6}"/>
    <dgm:cxn modelId="{606F4BC9-A2D3-465B-BDA2-D3C14F3BE263}" srcId="{57B1C352-C998-4FCC-A967-6D5AC7B2FA75}" destId="{2F5F0797-65EA-4377-82A1-8D6C26D05A3B}" srcOrd="1" destOrd="0" parTransId="{C9A77065-4027-497E-9162-7DD2FEA20717}" sibTransId="{8E6A5673-7537-4FCC-8617-CC3338720767}"/>
    <dgm:cxn modelId="{E8EE19CE-0D5F-4FF4-8926-511935674A38}" srcId="{57B1C352-C998-4FCC-A967-6D5AC7B2FA75}" destId="{2F5C2F81-AF2D-4DA5-9BC0-747DB43BB141}" srcOrd="0" destOrd="0" parTransId="{25ECCE2E-A7BC-400B-BD38-7811104AE960}" sibTransId="{6C8F9CC0-64E6-4089-AC76-8E6D8390D9D2}"/>
    <dgm:cxn modelId="{D67FD1D7-4E0F-4DAC-9708-1F825E33F783}" type="presOf" srcId="{2F5C2F81-AF2D-4DA5-9BC0-747DB43BB141}" destId="{45D69042-5327-4F49-8670-4E70C99C2085}" srcOrd="0" destOrd="0" presId="urn:microsoft.com/office/officeart/2005/8/layout/process2"/>
    <dgm:cxn modelId="{5770FCF2-805D-4D4E-873B-934EC655267E}" type="presOf" srcId="{D50EB502-B384-4F16-8ECF-6F34C1D30ACD}" destId="{4D0FDC3D-062C-427B-BBF8-E00BA231D931}" srcOrd="0" destOrd="3" presId="urn:microsoft.com/office/officeart/2005/8/layout/process2"/>
    <dgm:cxn modelId="{EBEEE0FC-B87A-4F3F-AD47-2DF4AAFD2DFF}" srcId="{2F5F0797-65EA-4377-82A1-8D6C26D05A3B}" destId="{61FC7E4B-4B46-49F8-B6B2-B97781DBF1B1}" srcOrd="1" destOrd="0" parTransId="{A2E5E48D-7F6C-4B5D-8D15-1A19B8F9F8FD}" sibTransId="{B8F2333F-C878-4B9B-AC9F-FAB9CE2759A7}"/>
    <dgm:cxn modelId="{20E18BF3-EF76-437A-9E75-3E714D70B205}" type="presParOf" srcId="{DEE9A300-2ED3-419D-8347-E2ECCFDC8A5E}" destId="{45D69042-5327-4F49-8670-4E70C99C2085}" srcOrd="0" destOrd="0" presId="urn:microsoft.com/office/officeart/2005/8/layout/process2"/>
    <dgm:cxn modelId="{EBE8851F-6EBA-4901-BF06-76380DD72A93}" type="presParOf" srcId="{DEE9A300-2ED3-419D-8347-E2ECCFDC8A5E}" destId="{B0B34442-648F-4AAC-9317-A967EB54B1DB}" srcOrd="1" destOrd="0" presId="urn:microsoft.com/office/officeart/2005/8/layout/process2"/>
    <dgm:cxn modelId="{41FD30C9-9EEF-4DB3-B1E0-53B1D4C0FB30}" type="presParOf" srcId="{B0B34442-648F-4AAC-9317-A967EB54B1DB}" destId="{7EC74A59-F809-49C4-AABE-C95111A2F998}" srcOrd="0" destOrd="0" presId="urn:microsoft.com/office/officeart/2005/8/layout/process2"/>
    <dgm:cxn modelId="{9FCE8902-7027-4083-9E92-7269E11B7DDC}" type="presParOf" srcId="{DEE9A300-2ED3-419D-8347-E2ECCFDC8A5E}" destId="{4D0FDC3D-062C-427B-BBF8-E00BA231D931}"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F95E8C-9E23-4A2C-868A-A6F89299D703}"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4728CEF7-C492-466E-A42D-0111B33764FD}">
      <dgm:prSet/>
      <dgm:spPr/>
      <dgm:t>
        <a:bodyPr/>
        <a:lstStyle/>
        <a:p>
          <a:r>
            <a:rPr lang="en-GB" dirty="0"/>
            <a:t>Must be able to input a recipe and have it saved in the browser. </a:t>
          </a:r>
          <a:endParaRPr lang="en-US" dirty="0"/>
        </a:p>
      </dgm:t>
    </dgm:pt>
    <dgm:pt modelId="{29E3BB59-B57E-48DD-9EA1-3E60AA090BD5}" type="parTrans" cxnId="{40D2FA00-5B62-4805-B1BF-063DBA107E4A}">
      <dgm:prSet/>
      <dgm:spPr/>
      <dgm:t>
        <a:bodyPr/>
        <a:lstStyle/>
        <a:p>
          <a:endParaRPr lang="en-US"/>
        </a:p>
      </dgm:t>
    </dgm:pt>
    <dgm:pt modelId="{94B5A17F-1BA2-41E0-BE2E-485623555B4A}" type="sibTrans" cxnId="{40D2FA00-5B62-4805-B1BF-063DBA107E4A}">
      <dgm:prSet/>
      <dgm:spPr/>
      <dgm:t>
        <a:bodyPr/>
        <a:lstStyle/>
        <a:p>
          <a:endParaRPr lang="en-US"/>
        </a:p>
      </dgm:t>
    </dgm:pt>
    <dgm:pt modelId="{80BF39E2-7A84-4572-AAB6-2195C6BCF209}">
      <dgm:prSet/>
      <dgm:spPr/>
      <dgm:t>
        <a:bodyPr/>
        <a:lstStyle/>
        <a:p>
          <a:r>
            <a:rPr lang="en-GB"/>
            <a:t>Must be able to view a list of all saved recipes and see essentials on summary cards. </a:t>
          </a:r>
          <a:endParaRPr lang="en-US"/>
        </a:p>
      </dgm:t>
    </dgm:pt>
    <dgm:pt modelId="{B723E372-A876-4478-B8D5-05BE259C06E3}" type="parTrans" cxnId="{4AE1DB9A-C10F-42E9-9DA6-5CE72C37E8BA}">
      <dgm:prSet/>
      <dgm:spPr/>
      <dgm:t>
        <a:bodyPr/>
        <a:lstStyle/>
        <a:p>
          <a:endParaRPr lang="en-US"/>
        </a:p>
      </dgm:t>
    </dgm:pt>
    <dgm:pt modelId="{3724E975-AE11-4900-9A8B-D4613A10D3E6}" type="sibTrans" cxnId="{4AE1DB9A-C10F-42E9-9DA6-5CE72C37E8BA}">
      <dgm:prSet/>
      <dgm:spPr/>
      <dgm:t>
        <a:bodyPr/>
        <a:lstStyle/>
        <a:p>
          <a:endParaRPr lang="en-US"/>
        </a:p>
      </dgm:t>
    </dgm:pt>
    <dgm:pt modelId="{42ACFCBC-E768-4527-A42C-376AC0F009ED}">
      <dgm:prSet/>
      <dgm:spPr/>
      <dgm:t>
        <a:bodyPr/>
        <a:lstStyle/>
        <a:p>
          <a:r>
            <a:rPr lang="en-GB"/>
            <a:t>Must be able to filter the displayed recipes by category and search by title or ingredient.</a:t>
          </a:r>
          <a:endParaRPr lang="en-US"/>
        </a:p>
      </dgm:t>
    </dgm:pt>
    <dgm:pt modelId="{FD818B5A-143F-4E6F-B072-6224CE3E0947}" type="parTrans" cxnId="{4E42BDFB-54DA-442E-8D0E-2D28D168F2EB}">
      <dgm:prSet/>
      <dgm:spPr/>
      <dgm:t>
        <a:bodyPr/>
        <a:lstStyle/>
        <a:p>
          <a:endParaRPr lang="en-US"/>
        </a:p>
      </dgm:t>
    </dgm:pt>
    <dgm:pt modelId="{A70357E1-4ABB-43C5-A264-06BF45A71DF3}" type="sibTrans" cxnId="{4E42BDFB-54DA-442E-8D0E-2D28D168F2EB}">
      <dgm:prSet/>
      <dgm:spPr/>
      <dgm:t>
        <a:bodyPr/>
        <a:lstStyle/>
        <a:p>
          <a:endParaRPr lang="en-US"/>
        </a:p>
      </dgm:t>
    </dgm:pt>
    <dgm:pt modelId="{C454C4A9-D36D-4C56-921B-0D330CE21048}">
      <dgm:prSet/>
      <dgm:spPr/>
      <dgm:t>
        <a:bodyPr/>
        <a:lstStyle/>
        <a:p>
          <a:r>
            <a:rPr lang="en-GB" dirty="0"/>
            <a:t>All submitted recipes must be saved to a local database on the back-end and be retrievable. </a:t>
          </a:r>
          <a:endParaRPr lang="en-US" dirty="0"/>
        </a:p>
      </dgm:t>
    </dgm:pt>
    <dgm:pt modelId="{CA15EB1C-95C1-4ECB-949D-00F08EE62B29}" type="parTrans" cxnId="{7AF7A7FC-390D-4765-94D7-08E13B727205}">
      <dgm:prSet/>
      <dgm:spPr/>
      <dgm:t>
        <a:bodyPr/>
        <a:lstStyle/>
        <a:p>
          <a:endParaRPr lang="en-US"/>
        </a:p>
      </dgm:t>
    </dgm:pt>
    <dgm:pt modelId="{1EA47808-534E-4886-893A-C84C5BD54993}" type="sibTrans" cxnId="{7AF7A7FC-390D-4765-94D7-08E13B727205}">
      <dgm:prSet/>
      <dgm:spPr/>
      <dgm:t>
        <a:bodyPr/>
        <a:lstStyle/>
        <a:p>
          <a:endParaRPr lang="en-US"/>
        </a:p>
      </dgm:t>
    </dgm:pt>
    <dgm:pt modelId="{D3E54BB1-A657-4CA9-9446-ABBB5303A42C}">
      <dgm:prSet/>
      <dgm:spPr/>
      <dgm:t>
        <a:bodyPr/>
        <a:lstStyle/>
        <a:p>
          <a:r>
            <a:rPr lang="en-GB"/>
            <a:t>The layout must be responsive and adapt to different viewport size changed, maintaining usability on mobile devices. </a:t>
          </a:r>
          <a:endParaRPr lang="en-US"/>
        </a:p>
      </dgm:t>
    </dgm:pt>
    <dgm:pt modelId="{C5B1ADD1-AC67-488B-BAB8-3F01F1F9D12E}" type="parTrans" cxnId="{8ABE0373-21C1-4419-A594-6648A9AF96F5}">
      <dgm:prSet/>
      <dgm:spPr/>
      <dgm:t>
        <a:bodyPr/>
        <a:lstStyle/>
        <a:p>
          <a:endParaRPr lang="en-US"/>
        </a:p>
      </dgm:t>
    </dgm:pt>
    <dgm:pt modelId="{06C34F89-02E3-4550-9A20-B55C19580A66}" type="sibTrans" cxnId="{8ABE0373-21C1-4419-A594-6648A9AF96F5}">
      <dgm:prSet/>
      <dgm:spPr/>
      <dgm:t>
        <a:bodyPr/>
        <a:lstStyle/>
        <a:p>
          <a:endParaRPr lang="en-US"/>
        </a:p>
      </dgm:t>
    </dgm:pt>
    <dgm:pt modelId="{6CAE86EE-0CAF-4473-8622-ED233B8626D8}" type="pres">
      <dgm:prSet presAssocID="{B4F95E8C-9E23-4A2C-868A-A6F89299D703}" presName="linear" presStyleCnt="0">
        <dgm:presLayoutVars>
          <dgm:animLvl val="lvl"/>
          <dgm:resizeHandles val="exact"/>
        </dgm:presLayoutVars>
      </dgm:prSet>
      <dgm:spPr/>
    </dgm:pt>
    <dgm:pt modelId="{FDF48BA0-D170-4D45-9684-CFFFB48CB09F}" type="pres">
      <dgm:prSet presAssocID="{4728CEF7-C492-466E-A42D-0111B33764FD}" presName="parentText" presStyleLbl="node1" presStyleIdx="0" presStyleCnt="5">
        <dgm:presLayoutVars>
          <dgm:chMax val="0"/>
          <dgm:bulletEnabled val="1"/>
        </dgm:presLayoutVars>
      </dgm:prSet>
      <dgm:spPr/>
    </dgm:pt>
    <dgm:pt modelId="{31102438-6775-4CFE-A620-588819799736}" type="pres">
      <dgm:prSet presAssocID="{94B5A17F-1BA2-41E0-BE2E-485623555B4A}" presName="spacer" presStyleCnt="0"/>
      <dgm:spPr/>
    </dgm:pt>
    <dgm:pt modelId="{E7069D9B-F3FF-4851-97B6-35BD21E038B3}" type="pres">
      <dgm:prSet presAssocID="{80BF39E2-7A84-4572-AAB6-2195C6BCF209}" presName="parentText" presStyleLbl="node1" presStyleIdx="1" presStyleCnt="5">
        <dgm:presLayoutVars>
          <dgm:chMax val="0"/>
          <dgm:bulletEnabled val="1"/>
        </dgm:presLayoutVars>
      </dgm:prSet>
      <dgm:spPr/>
    </dgm:pt>
    <dgm:pt modelId="{164AA5C1-E716-48DE-87E1-AA2C372FEFE7}" type="pres">
      <dgm:prSet presAssocID="{3724E975-AE11-4900-9A8B-D4613A10D3E6}" presName="spacer" presStyleCnt="0"/>
      <dgm:spPr/>
    </dgm:pt>
    <dgm:pt modelId="{69F53A2B-6AD2-462C-92EE-892F98AACDEC}" type="pres">
      <dgm:prSet presAssocID="{42ACFCBC-E768-4527-A42C-376AC0F009ED}" presName="parentText" presStyleLbl="node1" presStyleIdx="2" presStyleCnt="5">
        <dgm:presLayoutVars>
          <dgm:chMax val="0"/>
          <dgm:bulletEnabled val="1"/>
        </dgm:presLayoutVars>
      </dgm:prSet>
      <dgm:spPr/>
    </dgm:pt>
    <dgm:pt modelId="{88BD1E41-32F5-40D1-A014-76B14AA57CC8}" type="pres">
      <dgm:prSet presAssocID="{A70357E1-4ABB-43C5-A264-06BF45A71DF3}" presName="spacer" presStyleCnt="0"/>
      <dgm:spPr/>
    </dgm:pt>
    <dgm:pt modelId="{8F6FFF40-C638-485B-9BEE-2372AEB731D2}" type="pres">
      <dgm:prSet presAssocID="{C454C4A9-D36D-4C56-921B-0D330CE21048}" presName="parentText" presStyleLbl="node1" presStyleIdx="3" presStyleCnt="5">
        <dgm:presLayoutVars>
          <dgm:chMax val="0"/>
          <dgm:bulletEnabled val="1"/>
        </dgm:presLayoutVars>
      </dgm:prSet>
      <dgm:spPr/>
    </dgm:pt>
    <dgm:pt modelId="{047A2765-156B-4D15-AE7B-D46B10B378B9}" type="pres">
      <dgm:prSet presAssocID="{1EA47808-534E-4886-893A-C84C5BD54993}" presName="spacer" presStyleCnt="0"/>
      <dgm:spPr/>
    </dgm:pt>
    <dgm:pt modelId="{11E801F3-911C-442E-B5BD-B42742A2CF55}" type="pres">
      <dgm:prSet presAssocID="{D3E54BB1-A657-4CA9-9446-ABBB5303A42C}" presName="parentText" presStyleLbl="node1" presStyleIdx="4" presStyleCnt="5">
        <dgm:presLayoutVars>
          <dgm:chMax val="0"/>
          <dgm:bulletEnabled val="1"/>
        </dgm:presLayoutVars>
      </dgm:prSet>
      <dgm:spPr/>
    </dgm:pt>
  </dgm:ptLst>
  <dgm:cxnLst>
    <dgm:cxn modelId="{40D2FA00-5B62-4805-B1BF-063DBA107E4A}" srcId="{B4F95E8C-9E23-4A2C-868A-A6F89299D703}" destId="{4728CEF7-C492-466E-A42D-0111B33764FD}" srcOrd="0" destOrd="0" parTransId="{29E3BB59-B57E-48DD-9EA1-3E60AA090BD5}" sibTransId="{94B5A17F-1BA2-41E0-BE2E-485623555B4A}"/>
    <dgm:cxn modelId="{EE704405-5D84-472F-9DCE-05307AC57702}" type="presOf" srcId="{80BF39E2-7A84-4572-AAB6-2195C6BCF209}" destId="{E7069D9B-F3FF-4851-97B6-35BD21E038B3}" srcOrd="0" destOrd="0" presId="urn:microsoft.com/office/officeart/2005/8/layout/vList2"/>
    <dgm:cxn modelId="{BED0923E-4F41-4E86-B0BD-D48ED2EFEAA2}" type="presOf" srcId="{B4F95E8C-9E23-4A2C-868A-A6F89299D703}" destId="{6CAE86EE-0CAF-4473-8622-ED233B8626D8}" srcOrd="0" destOrd="0" presId="urn:microsoft.com/office/officeart/2005/8/layout/vList2"/>
    <dgm:cxn modelId="{8ABE0373-21C1-4419-A594-6648A9AF96F5}" srcId="{B4F95E8C-9E23-4A2C-868A-A6F89299D703}" destId="{D3E54BB1-A657-4CA9-9446-ABBB5303A42C}" srcOrd="4" destOrd="0" parTransId="{C5B1ADD1-AC67-488B-BAB8-3F01F1F9D12E}" sibTransId="{06C34F89-02E3-4550-9A20-B55C19580A66}"/>
    <dgm:cxn modelId="{4AE1DB9A-C10F-42E9-9DA6-5CE72C37E8BA}" srcId="{B4F95E8C-9E23-4A2C-868A-A6F89299D703}" destId="{80BF39E2-7A84-4572-AAB6-2195C6BCF209}" srcOrd="1" destOrd="0" parTransId="{B723E372-A876-4478-B8D5-05BE259C06E3}" sibTransId="{3724E975-AE11-4900-9A8B-D4613A10D3E6}"/>
    <dgm:cxn modelId="{56ADFAA8-7324-470E-8E5A-921F23A8902E}" type="presOf" srcId="{C454C4A9-D36D-4C56-921B-0D330CE21048}" destId="{8F6FFF40-C638-485B-9BEE-2372AEB731D2}" srcOrd="0" destOrd="0" presId="urn:microsoft.com/office/officeart/2005/8/layout/vList2"/>
    <dgm:cxn modelId="{8CF2B0AB-447B-4E72-9EE1-7CD2679A2469}" type="presOf" srcId="{D3E54BB1-A657-4CA9-9446-ABBB5303A42C}" destId="{11E801F3-911C-442E-B5BD-B42742A2CF55}" srcOrd="0" destOrd="0" presId="urn:microsoft.com/office/officeart/2005/8/layout/vList2"/>
    <dgm:cxn modelId="{F1841ED6-204A-4D90-B3A7-8E2F87FC575B}" type="presOf" srcId="{4728CEF7-C492-466E-A42D-0111B33764FD}" destId="{FDF48BA0-D170-4D45-9684-CFFFB48CB09F}" srcOrd="0" destOrd="0" presId="urn:microsoft.com/office/officeart/2005/8/layout/vList2"/>
    <dgm:cxn modelId="{B3B4EED8-B1D6-4ECD-89F9-C73A4A0E3ED4}" type="presOf" srcId="{42ACFCBC-E768-4527-A42C-376AC0F009ED}" destId="{69F53A2B-6AD2-462C-92EE-892F98AACDEC}" srcOrd="0" destOrd="0" presId="urn:microsoft.com/office/officeart/2005/8/layout/vList2"/>
    <dgm:cxn modelId="{4E42BDFB-54DA-442E-8D0E-2D28D168F2EB}" srcId="{B4F95E8C-9E23-4A2C-868A-A6F89299D703}" destId="{42ACFCBC-E768-4527-A42C-376AC0F009ED}" srcOrd="2" destOrd="0" parTransId="{FD818B5A-143F-4E6F-B072-6224CE3E0947}" sibTransId="{A70357E1-4ABB-43C5-A264-06BF45A71DF3}"/>
    <dgm:cxn modelId="{7AF7A7FC-390D-4765-94D7-08E13B727205}" srcId="{B4F95E8C-9E23-4A2C-868A-A6F89299D703}" destId="{C454C4A9-D36D-4C56-921B-0D330CE21048}" srcOrd="3" destOrd="0" parTransId="{CA15EB1C-95C1-4ECB-949D-00F08EE62B29}" sibTransId="{1EA47808-534E-4886-893A-C84C5BD54993}"/>
    <dgm:cxn modelId="{91BCB5C0-41AC-471C-8E7F-C05557020777}" type="presParOf" srcId="{6CAE86EE-0CAF-4473-8622-ED233B8626D8}" destId="{FDF48BA0-D170-4D45-9684-CFFFB48CB09F}" srcOrd="0" destOrd="0" presId="urn:microsoft.com/office/officeart/2005/8/layout/vList2"/>
    <dgm:cxn modelId="{4B2401D3-1CD9-4E67-B2EB-E13FE5B35E77}" type="presParOf" srcId="{6CAE86EE-0CAF-4473-8622-ED233B8626D8}" destId="{31102438-6775-4CFE-A620-588819799736}" srcOrd="1" destOrd="0" presId="urn:microsoft.com/office/officeart/2005/8/layout/vList2"/>
    <dgm:cxn modelId="{C1A8C754-E83F-49C5-B9B8-782EA16A7ED7}" type="presParOf" srcId="{6CAE86EE-0CAF-4473-8622-ED233B8626D8}" destId="{E7069D9B-F3FF-4851-97B6-35BD21E038B3}" srcOrd="2" destOrd="0" presId="urn:microsoft.com/office/officeart/2005/8/layout/vList2"/>
    <dgm:cxn modelId="{77169AAD-7D60-4A7F-B393-6E192B2173E5}" type="presParOf" srcId="{6CAE86EE-0CAF-4473-8622-ED233B8626D8}" destId="{164AA5C1-E716-48DE-87E1-AA2C372FEFE7}" srcOrd="3" destOrd="0" presId="urn:microsoft.com/office/officeart/2005/8/layout/vList2"/>
    <dgm:cxn modelId="{6E90D67B-F3B3-4E33-8E54-9D265CC5ED1C}" type="presParOf" srcId="{6CAE86EE-0CAF-4473-8622-ED233B8626D8}" destId="{69F53A2B-6AD2-462C-92EE-892F98AACDEC}" srcOrd="4" destOrd="0" presId="urn:microsoft.com/office/officeart/2005/8/layout/vList2"/>
    <dgm:cxn modelId="{1D5337E2-7787-4715-B1EC-FFB44F951C96}" type="presParOf" srcId="{6CAE86EE-0CAF-4473-8622-ED233B8626D8}" destId="{88BD1E41-32F5-40D1-A014-76B14AA57CC8}" srcOrd="5" destOrd="0" presId="urn:microsoft.com/office/officeart/2005/8/layout/vList2"/>
    <dgm:cxn modelId="{97182A0B-2C48-4F1C-825A-CB49DEC02100}" type="presParOf" srcId="{6CAE86EE-0CAF-4473-8622-ED233B8626D8}" destId="{8F6FFF40-C638-485B-9BEE-2372AEB731D2}" srcOrd="6" destOrd="0" presId="urn:microsoft.com/office/officeart/2005/8/layout/vList2"/>
    <dgm:cxn modelId="{426B0039-4FF6-480A-8BB1-024B1BAE0C35}" type="presParOf" srcId="{6CAE86EE-0CAF-4473-8622-ED233B8626D8}" destId="{047A2765-156B-4D15-AE7B-D46B10B378B9}" srcOrd="7" destOrd="0" presId="urn:microsoft.com/office/officeart/2005/8/layout/vList2"/>
    <dgm:cxn modelId="{51747158-2EE6-4F2E-8C57-2314D9A0C921}" type="presParOf" srcId="{6CAE86EE-0CAF-4473-8622-ED233B8626D8}" destId="{11E801F3-911C-442E-B5BD-B42742A2CF5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69042-5327-4F49-8670-4E70C99C2085}">
      <dsp:nvSpPr>
        <dsp:cNvPr id="0" name=""/>
        <dsp:cNvSpPr/>
      </dsp:nvSpPr>
      <dsp:spPr>
        <a:xfrm>
          <a:off x="170915" y="665"/>
          <a:ext cx="6325002" cy="218103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User group: People who are interested in baking and have a need to keep their recipes stored safely in an online space with an organized, accessible system. </a:t>
          </a:r>
          <a:endParaRPr lang="en-US" sz="1800" kern="1200"/>
        </a:p>
      </dsp:txBody>
      <dsp:txXfrm>
        <a:off x="234795" y="64545"/>
        <a:ext cx="6197242" cy="2053275"/>
      </dsp:txXfrm>
    </dsp:sp>
    <dsp:sp modelId="{B0B34442-648F-4AAC-9317-A967EB54B1DB}">
      <dsp:nvSpPr>
        <dsp:cNvPr id="0" name=""/>
        <dsp:cNvSpPr/>
      </dsp:nvSpPr>
      <dsp:spPr>
        <a:xfrm rot="5400000">
          <a:off x="2924472" y="2236227"/>
          <a:ext cx="817888" cy="981465"/>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3038977" y="2318015"/>
        <a:ext cx="588879" cy="572522"/>
      </dsp:txXfrm>
    </dsp:sp>
    <dsp:sp modelId="{4D0FDC3D-062C-427B-BBF8-E00BA231D931}">
      <dsp:nvSpPr>
        <dsp:cNvPr id="0" name=""/>
        <dsp:cNvSpPr/>
      </dsp:nvSpPr>
      <dsp:spPr>
        <a:xfrm>
          <a:off x="170915" y="3272218"/>
          <a:ext cx="6325002" cy="2181035"/>
        </a:xfrm>
        <a:prstGeom prst="roundRect">
          <a:avLst>
            <a:gd name="adj" fmla="val 10000"/>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User Benefits: </a:t>
          </a:r>
          <a:endParaRPr lang="en-US" sz="1800" kern="1200" dirty="0"/>
        </a:p>
        <a:p>
          <a:pPr marL="114300" lvl="1" indent="-114300" algn="l" defTabSz="622300">
            <a:lnSpc>
              <a:spcPct val="90000"/>
            </a:lnSpc>
            <a:spcBef>
              <a:spcPct val="0"/>
            </a:spcBef>
            <a:spcAft>
              <a:spcPct val="15000"/>
            </a:spcAft>
            <a:buChar char="•"/>
          </a:pPr>
          <a:r>
            <a:rPr lang="en-GB" sz="1400" kern="1200"/>
            <a:t>Organization: Search and filter recipes by preparation time, ingredient or title. </a:t>
          </a:r>
          <a:endParaRPr lang="en-US" sz="1400" kern="1200"/>
        </a:p>
        <a:p>
          <a:pPr marL="114300" lvl="1" indent="-114300" algn="l" defTabSz="622300">
            <a:lnSpc>
              <a:spcPct val="90000"/>
            </a:lnSpc>
            <a:spcBef>
              <a:spcPct val="0"/>
            </a:spcBef>
            <a:spcAft>
              <a:spcPct val="15000"/>
            </a:spcAft>
            <a:buChar char="•"/>
          </a:pPr>
          <a:r>
            <a:rPr lang="en-GB" sz="1400" kern="1200" dirty="0"/>
            <a:t>Accessibility: Responsive web design will ensure recipes are readable and useable on all devices.</a:t>
          </a:r>
          <a:endParaRPr lang="en-US" sz="1400" kern="1200" dirty="0"/>
        </a:p>
        <a:p>
          <a:pPr marL="114300" lvl="1" indent="-114300" algn="l" defTabSz="622300">
            <a:lnSpc>
              <a:spcPct val="90000"/>
            </a:lnSpc>
            <a:spcBef>
              <a:spcPct val="0"/>
            </a:spcBef>
            <a:spcAft>
              <a:spcPct val="15000"/>
            </a:spcAft>
            <a:buChar char="•"/>
          </a:pPr>
          <a:r>
            <a:rPr lang="en-GB" sz="1400" kern="1200" dirty="0"/>
            <a:t>Security: Secure storage on the local back-end ensures data longevity and eliminates the risk of losing handwritten recipes. </a:t>
          </a:r>
          <a:endParaRPr lang="en-US" sz="1400" kern="1200" dirty="0"/>
        </a:p>
        <a:p>
          <a:pPr marL="114300" lvl="1" indent="-114300" algn="l" defTabSz="622300">
            <a:lnSpc>
              <a:spcPct val="90000"/>
            </a:lnSpc>
            <a:spcBef>
              <a:spcPct val="0"/>
            </a:spcBef>
            <a:spcAft>
              <a:spcPct val="15000"/>
            </a:spcAft>
            <a:buChar char="•"/>
          </a:pPr>
          <a:r>
            <a:rPr lang="en-GB" sz="1400" kern="1200" dirty="0"/>
            <a:t>Efficiency: Quickly look up instructions without having to sift through old papers or web-pages. Share, edit and delete recipes quickly.</a:t>
          </a:r>
          <a:endParaRPr lang="en-US" sz="1400" kern="1200" dirty="0"/>
        </a:p>
      </dsp:txBody>
      <dsp:txXfrm>
        <a:off x="234795" y="3336098"/>
        <a:ext cx="6197242" cy="20532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F48BA0-D170-4D45-9684-CFFFB48CB09F}">
      <dsp:nvSpPr>
        <dsp:cNvPr id="0" name=""/>
        <dsp:cNvSpPr/>
      </dsp:nvSpPr>
      <dsp:spPr>
        <a:xfrm>
          <a:off x="0" y="727969"/>
          <a:ext cx="6666833" cy="7558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Must be able to input a recipe and have it saved in the browser. </a:t>
          </a:r>
          <a:endParaRPr lang="en-US" sz="1900" kern="1200" dirty="0"/>
        </a:p>
      </dsp:txBody>
      <dsp:txXfrm>
        <a:off x="36896" y="764865"/>
        <a:ext cx="6593041" cy="682028"/>
      </dsp:txXfrm>
    </dsp:sp>
    <dsp:sp modelId="{E7069D9B-F3FF-4851-97B6-35BD21E038B3}">
      <dsp:nvSpPr>
        <dsp:cNvPr id="0" name=""/>
        <dsp:cNvSpPr/>
      </dsp:nvSpPr>
      <dsp:spPr>
        <a:xfrm>
          <a:off x="0" y="1538509"/>
          <a:ext cx="6666833" cy="755820"/>
        </a:xfrm>
        <a:prstGeom prst="roundRect">
          <a:avLst/>
        </a:prstGeom>
        <a:gradFill rotWithShape="0">
          <a:gsLst>
            <a:gs pos="0">
              <a:schemeClr val="accent2">
                <a:hueOff val="1610903"/>
                <a:satOff val="-4623"/>
                <a:lumOff val="-7402"/>
                <a:alphaOff val="0"/>
                <a:satMod val="103000"/>
                <a:lumMod val="102000"/>
                <a:tint val="94000"/>
              </a:schemeClr>
            </a:gs>
            <a:gs pos="50000">
              <a:schemeClr val="accent2">
                <a:hueOff val="1610903"/>
                <a:satOff val="-4623"/>
                <a:lumOff val="-7402"/>
                <a:alphaOff val="0"/>
                <a:satMod val="110000"/>
                <a:lumMod val="100000"/>
                <a:shade val="100000"/>
              </a:schemeClr>
            </a:gs>
            <a:gs pos="100000">
              <a:schemeClr val="accent2">
                <a:hueOff val="1610903"/>
                <a:satOff val="-4623"/>
                <a:lumOff val="-74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Must be able to view a list of all saved recipes and see essentials on summary cards. </a:t>
          </a:r>
          <a:endParaRPr lang="en-US" sz="1900" kern="1200"/>
        </a:p>
      </dsp:txBody>
      <dsp:txXfrm>
        <a:off x="36896" y="1575405"/>
        <a:ext cx="6593041" cy="682028"/>
      </dsp:txXfrm>
    </dsp:sp>
    <dsp:sp modelId="{69F53A2B-6AD2-462C-92EE-892F98AACDEC}">
      <dsp:nvSpPr>
        <dsp:cNvPr id="0" name=""/>
        <dsp:cNvSpPr/>
      </dsp:nvSpPr>
      <dsp:spPr>
        <a:xfrm>
          <a:off x="0" y="2349050"/>
          <a:ext cx="6666833" cy="755820"/>
        </a:xfrm>
        <a:prstGeom prst="roundRect">
          <a:avLst/>
        </a:prstGeom>
        <a:gradFill rotWithShape="0">
          <a:gsLst>
            <a:gs pos="0">
              <a:schemeClr val="accent2">
                <a:hueOff val="3221807"/>
                <a:satOff val="-9246"/>
                <a:lumOff val="-14805"/>
                <a:alphaOff val="0"/>
                <a:satMod val="103000"/>
                <a:lumMod val="102000"/>
                <a:tint val="94000"/>
              </a:schemeClr>
            </a:gs>
            <a:gs pos="50000">
              <a:schemeClr val="accent2">
                <a:hueOff val="3221807"/>
                <a:satOff val="-9246"/>
                <a:lumOff val="-14805"/>
                <a:alphaOff val="0"/>
                <a:satMod val="110000"/>
                <a:lumMod val="100000"/>
                <a:shade val="100000"/>
              </a:schemeClr>
            </a:gs>
            <a:gs pos="100000">
              <a:schemeClr val="accent2">
                <a:hueOff val="3221807"/>
                <a:satOff val="-9246"/>
                <a:lumOff val="-148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Must be able to filter the displayed recipes by category and search by title or ingredient.</a:t>
          </a:r>
          <a:endParaRPr lang="en-US" sz="1900" kern="1200"/>
        </a:p>
      </dsp:txBody>
      <dsp:txXfrm>
        <a:off x="36896" y="2385946"/>
        <a:ext cx="6593041" cy="682028"/>
      </dsp:txXfrm>
    </dsp:sp>
    <dsp:sp modelId="{8F6FFF40-C638-485B-9BEE-2372AEB731D2}">
      <dsp:nvSpPr>
        <dsp:cNvPr id="0" name=""/>
        <dsp:cNvSpPr/>
      </dsp:nvSpPr>
      <dsp:spPr>
        <a:xfrm>
          <a:off x="0" y="3159589"/>
          <a:ext cx="6666833" cy="755820"/>
        </a:xfrm>
        <a:prstGeom prst="roundRect">
          <a:avLst/>
        </a:prstGeom>
        <a:gradFill rotWithShape="0">
          <a:gsLst>
            <a:gs pos="0">
              <a:schemeClr val="accent2">
                <a:hueOff val="4832710"/>
                <a:satOff val="-13870"/>
                <a:lumOff val="-22207"/>
                <a:alphaOff val="0"/>
                <a:satMod val="103000"/>
                <a:lumMod val="102000"/>
                <a:tint val="94000"/>
              </a:schemeClr>
            </a:gs>
            <a:gs pos="50000">
              <a:schemeClr val="accent2">
                <a:hueOff val="4832710"/>
                <a:satOff val="-13870"/>
                <a:lumOff val="-22207"/>
                <a:alphaOff val="0"/>
                <a:satMod val="110000"/>
                <a:lumMod val="100000"/>
                <a:shade val="100000"/>
              </a:schemeClr>
            </a:gs>
            <a:gs pos="100000">
              <a:schemeClr val="accent2">
                <a:hueOff val="4832710"/>
                <a:satOff val="-13870"/>
                <a:lumOff val="-222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t>All submitted recipes must be saved to a local database on the back-end and be retrievable. </a:t>
          </a:r>
          <a:endParaRPr lang="en-US" sz="1900" kern="1200" dirty="0"/>
        </a:p>
      </dsp:txBody>
      <dsp:txXfrm>
        <a:off x="36896" y="3196485"/>
        <a:ext cx="6593041" cy="682028"/>
      </dsp:txXfrm>
    </dsp:sp>
    <dsp:sp modelId="{11E801F3-911C-442E-B5BD-B42742A2CF55}">
      <dsp:nvSpPr>
        <dsp:cNvPr id="0" name=""/>
        <dsp:cNvSpPr/>
      </dsp:nvSpPr>
      <dsp:spPr>
        <a:xfrm>
          <a:off x="0" y="3970130"/>
          <a:ext cx="6666833" cy="75582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The layout must be responsive and adapt to different viewport size changed, maintaining usability on mobile devices. </a:t>
          </a:r>
          <a:endParaRPr lang="en-US" sz="1900" kern="1200"/>
        </a:p>
      </dsp:txBody>
      <dsp:txXfrm>
        <a:off x="36896" y="4007026"/>
        <a:ext cx="6593041" cy="68202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7E624-B0AC-BA65-52A2-B05FA27F14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E"/>
          </a:p>
        </p:txBody>
      </p:sp>
      <p:sp>
        <p:nvSpPr>
          <p:cNvPr id="3" name="Subtitle 2">
            <a:extLst>
              <a:ext uri="{FF2B5EF4-FFF2-40B4-BE49-F238E27FC236}">
                <a16:creationId xmlns:a16="http://schemas.microsoft.com/office/drawing/2014/main" id="{5F0957E7-20A1-F1A2-823D-8EC182DDB3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E"/>
          </a:p>
        </p:txBody>
      </p:sp>
      <p:sp>
        <p:nvSpPr>
          <p:cNvPr id="4" name="Date Placeholder 3">
            <a:extLst>
              <a:ext uri="{FF2B5EF4-FFF2-40B4-BE49-F238E27FC236}">
                <a16:creationId xmlns:a16="http://schemas.microsoft.com/office/drawing/2014/main" id="{0EB8133A-4407-E1B1-D289-90E2D5662CA5}"/>
              </a:ext>
            </a:extLst>
          </p:cNvPr>
          <p:cNvSpPr>
            <a:spLocks noGrp="1"/>
          </p:cNvSpPr>
          <p:nvPr>
            <p:ph type="dt" sz="half" idx="10"/>
          </p:nvPr>
        </p:nvSpPr>
        <p:spPr/>
        <p:txBody>
          <a:bodyPr/>
          <a:lstStyle/>
          <a:p>
            <a:fld id="{2951BCCC-5E72-49B2-853C-B484A5EAB1DF}" type="datetimeFigureOut">
              <a:rPr lang="en-SE" smtClean="0"/>
              <a:t>2025-12-23</a:t>
            </a:fld>
            <a:endParaRPr lang="en-SE"/>
          </a:p>
        </p:txBody>
      </p:sp>
      <p:sp>
        <p:nvSpPr>
          <p:cNvPr id="5" name="Footer Placeholder 4">
            <a:extLst>
              <a:ext uri="{FF2B5EF4-FFF2-40B4-BE49-F238E27FC236}">
                <a16:creationId xmlns:a16="http://schemas.microsoft.com/office/drawing/2014/main" id="{02AD2616-D64C-89B9-D002-6F5A26D20C47}"/>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5558B4D6-B83E-55F3-F4A8-DB2285D61C5D}"/>
              </a:ext>
            </a:extLst>
          </p:cNvPr>
          <p:cNvSpPr>
            <a:spLocks noGrp="1"/>
          </p:cNvSpPr>
          <p:nvPr>
            <p:ph type="sldNum" sz="quarter" idx="12"/>
          </p:nvPr>
        </p:nvSpPr>
        <p:spPr/>
        <p:txBody>
          <a:bodyPr/>
          <a:lstStyle/>
          <a:p>
            <a:fld id="{4D72B126-7D77-4CE2-94CF-1C54AFF6F521}" type="slidenum">
              <a:rPr lang="en-SE" smtClean="0"/>
              <a:t>‹#›</a:t>
            </a:fld>
            <a:endParaRPr lang="en-SE"/>
          </a:p>
        </p:txBody>
      </p:sp>
    </p:spTree>
    <p:extLst>
      <p:ext uri="{BB962C8B-B14F-4D97-AF65-F5344CB8AC3E}">
        <p14:creationId xmlns:p14="http://schemas.microsoft.com/office/powerpoint/2010/main" val="3161909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E2A5C-4D30-D2F9-C81A-510F996B8BCE}"/>
              </a:ext>
            </a:extLst>
          </p:cNvPr>
          <p:cNvSpPr>
            <a:spLocks noGrp="1"/>
          </p:cNvSpPr>
          <p:nvPr>
            <p:ph type="title"/>
          </p:nvPr>
        </p:nvSpPr>
        <p:spPr/>
        <p:txBody>
          <a:bodyPr/>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8F0F9648-20CE-25CD-7030-776429C9AB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EC609316-8E45-922C-4611-495EAAE9112C}"/>
              </a:ext>
            </a:extLst>
          </p:cNvPr>
          <p:cNvSpPr>
            <a:spLocks noGrp="1"/>
          </p:cNvSpPr>
          <p:nvPr>
            <p:ph type="dt" sz="half" idx="10"/>
          </p:nvPr>
        </p:nvSpPr>
        <p:spPr/>
        <p:txBody>
          <a:bodyPr/>
          <a:lstStyle/>
          <a:p>
            <a:fld id="{2951BCCC-5E72-49B2-853C-B484A5EAB1DF}" type="datetimeFigureOut">
              <a:rPr lang="en-SE" smtClean="0"/>
              <a:t>2025-12-23</a:t>
            </a:fld>
            <a:endParaRPr lang="en-SE"/>
          </a:p>
        </p:txBody>
      </p:sp>
      <p:sp>
        <p:nvSpPr>
          <p:cNvPr id="5" name="Footer Placeholder 4">
            <a:extLst>
              <a:ext uri="{FF2B5EF4-FFF2-40B4-BE49-F238E27FC236}">
                <a16:creationId xmlns:a16="http://schemas.microsoft.com/office/drawing/2014/main" id="{79A9C4B0-95C9-C62F-7B83-57FDE035FFFF}"/>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B07FF4C5-3C4C-F8EF-D586-90CE21A06C5E}"/>
              </a:ext>
            </a:extLst>
          </p:cNvPr>
          <p:cNvSpPr>
            <a:spLocks noGrp="1"/>
          </p:cNvSpPr>
          <p:nvPr>
            <p:ph type="sldNum" sz="quarter" idx="12"/>
          </p:nvPr>
        </p:nvSpPr>
        <p:spPr/>
        <p:txBody>
          <a:bodyPr/>
          <a:lstStyle/>
          <a:p>
            <a:fld id="{4D72B126-7D77-4CE2-94CF-1C54AFF6F521}" type="slidenum">
              <a:rPr lang="en-SE" smtClean="0"/>
              <a:t>‹#›</a:t>
            </a:fld>
            <a:endParaRPr lang="en-SE"/>
          </a:p>
        </p:txBody>
      </p:sp>
    </p:spTree>
    <p:extLst>
      <p:ext uri="{BB962C8B-B14F-4D97-AF65-F5344CB8AC3E}">
        <p14:creationId xmlns:p14="http://schemas.microsoft.com/office/powerpoint/2010/main" val="713531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A672A7-3961-7D83-2858-AF4919E857B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E"/>
          </a:p>
        </p:txBody>
      </p:sp>
      <p:sp>
        <p:nvSpPr>
          <p:cNvPr id="3" name="Vertical Text Placeholder 2">
            <a:extLst>
              <a:ext uri="{FF2B5EF4-FFF2-40B4-BE49-F238E27FC236}">
                <a16:creationId xmlns:a16="http://schemas.microsoft.com/office/drawing/2014/main" id="{0CA8D0FD-D65F-3976-268A-C06977EB9D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C1A23E92-B61B-7E50-9A9C-E0FB4324270E}"/>
              </a:ext>
            </a:extLst>
          </p:cNvPr>
          <p:cNvSpPr>
            <a:spLocks noGrp="1"/>
          </p:cNvSpPr>
          <p:nvPr>
            <p:ph type="dt" sz="half" idx="10"/>
          </p:nvPr>
        </p:nvSpPr>
        <p:spPr/>
        <p:txBody>
          <a:bodyPr/>
          <a:lstStyle/>
          <a:p>
            <a:fld id="{2951BCCC-5E72-49B2-853C-B484A5EAB1DF}" type="datetimeFigureOut">
              <a:rPr lang="en-SE" smtClean="0"/>
              <a:t>2025-12-23</a:t>
            </a:fld>
            <a:endParaRPr lang="en-SE"/>
          </a:p>
        </p:txBody>
      </p:sp>
      <p:sp>
        <p:nvSpPr>
          <p:cNvPr id="5" name="Footer Placeholder 4">
            <a:extLst>
              <a:ext uri="{FF2B5EF4-FFF2-40B4-BE49-F238E27FC236}">
                <a16:creationId xmlns:a16="http://schemas.microsoft.com/office/drawing/2014/main" id="{608F9F25-E3D8-6D3D-367F-D615A36FC3DF}"/>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4FDA098D-F36F-6837-67FD-C92C86FAAE52}"/>
              </a:ext>
            </a:extLst>
          </p:cNvPr>
          <p:cNvSpPr>
            <a:spLocks noGrp="1"/>
          </p:cNvSpPr>
          <p:nvPr>
            <p:ph type="sldNum" sz="quarter" idx="12"/>
          </p:nvPr>
        </p:nvSpPr>
        <p:spPr/>
        <p:txBody>
          <a:bodyPr/>
          <a:lstStyle/>
          <a:p>
            <a:fld id="{4D72B126-7D77-4CE2-94CF-1C54AFF6F521}" type="slidenum">
              <a:rPr lang="en-SE" smtClean="0"/>
              <a:t>‹#›</a:t>
            </a:fld>
            <a:endParaRPr lang="en-SE"/>
          </a:p>
        </p:txBody>
      </p:sp>
    </p:spTree>
    <p:extLst>
      <p:ext uri="{BB962C8B-B14F-4D97-AF65-F5344CB8AC3E}">
        <p14:creationId xmlns:p14="http://schemas.microsoft.com/office/powerpoint/2010/main" val="1513836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443B-2CE2-2179-5AF6-72B8343143DC}"/>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B6834AF4-B822-BF06-7433-9DFA77E750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3858672B-49D7-713D-D272-1CEC14912C97}"/>
              </a:ext>
            </a:extLst>
          </p:cNvPr>
          <p:cNvSpPr>
            <a:spLocks noGrp="1"/>
          </p:cNvSpPr>
          <p:nvPr>
            <p:ph type="dt" sz="half" idx="10"/>
          </p:nvPr>
        </p:nvSpPr>
        <p:spPr/>
        <p:txBody>
          <a:bodyPr/>
          <a:lstStyle/>
          <a:p>
            <a:fld id="{2951BCCC-5E72-49B2-853C-B484A5EAB1DF}" type="datetimeFigureOut">
              <a:rPr lang="en-SE" smtClean="0"/>
              <a:t>2025-12-23</a:t>
            </a:fld>
            <a:endParaRPr lang="en-SE"/>
          </a:p>
        </p:txBody>
      </p:sp>
      <p:sp>
        <p:nvSpPr>
          <p:cNvPr id="5" name="Footer Placeholder 4">
            <a:extLst>
              <a:ext uri="{FF2B5EF4-FFF2-40B4-BE49-F238E27FC236}">
                <a16:creationId xmlns:a16="http://schemas.microsoft.com/office/drawing/2014/main" id="{7A278C6A-0882-A275-414D-397C5CC808C3}"/>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08FC6FB8-C9E3-CFAD-E7FF-8EC221B58B34}"/>
              </a:ext>
            </a:extLst>
          </p:cNvPr>
          <p:cNvSpPr>
            <a:spLocks noGrp="1"/>
          </p:cNvSpPr>
          <p:nvPr>
            <p:ph type="sldNum" sz="quarter" idx="12"/>
          </p:nvPr>
        </p:nvSpPr>
        <p:spPr/>
        <p:txBody>
          <a:bodyPr/>
          <a:lstStyle/>
          <a:p>
            <a:fld id="{4D72B126-7D77-4CE2-94CF-1C54AFF6F521}" type="slidenum">
              <a:rPr lang="en-SE" smtClean="0"/>
              <a:t>‹#›</a:t>
            </a:fld>
            <a:endParaRPr lang="en-SE"/>
          </a:p>
        </p:txBody>
      </p:sp>
    </p:spTree>
    <p:extLst>
      <p:ext uri="{BB962C8B-B14F-4D97-AF65-F5344CB8AC3E}">
        <p14:creationId xmlns:p14="http://schemas.microsoft.com/office/powerpoint/2010/main" val="690292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B46C-9E0F-9448-4E82-80375EB4E3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E"/>
          </a:p>
        </p:txBody>
      </p:sp>
      <p:sp>
        <p:nvSpPr>
          <p:cNvPr id="3" name="Text Placeholder 2">
            <a:extLst>
              <a:ext uri="{FF2B5EF4-FFF2-40B4-BE49-F238E27FC236}">
                <a16:creationId xmlns:a16="http://schemas.microsoft.com/office/drawing/2014/main" id="{8E2A4FF6-8171-59FE-1418-9663203B7B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EA4EAA-A79B-5EB7-84BE-E2B1F7DAB837}"/>
              </a:ext>
            </a:extLst>
          </p:cNvPr>
          <p:cNvSpPr>
            <a:spLocks noGrp="1"/>
          </p:cNvSpPr>
          <p:nvPr>
            <p:ph type="dt" sz="half" idx="10"/>
          </p:nvPr>
        </p:nvSpPr>
        <p:spPr/>
        <p:txBody>
          <a:bodyPr/>
          <a:lstStyle/>
          <a:p>
            <a:fld id="{2951BCCC-5E72-49B2-853C-B484A5EAB1DF}" type="datetimeFigureOut">
              <a:rPr lang="en-SE" smtClean="0"/>
              <a:t>2025-12-23</a:t>
            </a:fld>
            <a:endParaRPr lang="en-SE"/>
          </a:p>
        </p:txBody>
      </p:sp>
      <p:sp>
        <p:nvSpPr>
          <p:cNvPr id="5" name="Footer Placeholder 4">
            <a:extLst>
              <a:ext uri="{FF2B5EF4-FFF2-40B4-BE49-F238E27FC236}">
                <a16:creationId xmlns:a16="http://schemas.microsoft.com/office/drawing/2014/main" id="{C4341EA1-B047-D001-190B-090A32F2CDB4}"/>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C7541D76-0D61-8424-4BE1-66954DFF29FA}"/>
              </a:ext>
            </a:extLst>
          </p:cNvPr>
          <p:cNvSpPr>
            <a:spLocks noGrp="1"/>
          </p:cNvSpPr>
          <p:nvPr>
            <p:ph type="sldNum" sz="quarter" idx="12"/>
          </p:nvPr>
        </p:nvSpPr>
        <p:spPr/>
        <p:txBody>
          <a:bodyPr/>
          <a:lstStyle/>
          <a:p>
            <a:fld id="{4D72B126-7D77-4CE2-94CF-1C54AFF6F521}" type="slidenum">
              <a:rPr lang="en-SE" smtClean="0"/>
              <a:t>‹#›</a:t>
            </a:fld>
            <a:endParaRPr lang="en-SE"/>
          </a:p>
        </p:txBody>
      </p:sp>
    </p:spTree>
    <p:extLst>
      <p:ext uri="{BB962C8B-B14F-4D97-AF65-F5344CB8AC3E}">
        <p14:creationId xmlns:p14="http://schemas.microsoft.com/office/powerpoint/2010/main" val="2643570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84854-9B96-5E17-2094-877D1BF711F8}"/>
              </a:ext>
            </a:extLst>
          </p:cNvPr>
          <p:cNvSpPr>
            <a:spLocks noGrp="1"/>
          </p:cNvSpPr>
          <p:nvPr>
            <p:ph type="title"/>
          </p:nvPr>
        </p:nvSpPr>
        <p:spPr/>
        <p:txBody>
          <a:bodyPr/>
          <a:lstStyle/>
          <a:p>
            <a:r>
              <a:rPr lang="en-US"/>
              <a:t>Click to edit Master title style</a:t>
            </a:r>
            <a:endParaRPr lang="en-SE"/>
          </a:p>
        </p:txBody>
      </p:sp>
      <p:sp>
        <p:nvSpPr>
          <p:cNvPr id="3" name="Content Placeholder 2">
            <a:extLst>
              <a:ext uri="{FF2B5EF4-FFF2-40B4-BE49-F238E27FC236}">
                <a16:creationId xmlns:a16="http://schemas.microsoft.com/office/drawing/2014/main" id="{C8191EE2-AD0A-BB09-FE21-BA16D4275E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Content Placeholder 3">
            <a:extLst>
              <a:ext uri="{FF2B5EF4-FFF2-40B4-BE49-F238E27FC236}">
                <a16:creationId xmlns:a16="http://schemas.microsoft.com/office/drawing/2014/main" id="{49E6AC61-78D6-10C0-C845-517384160B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Date Placeholder 4">
            <a:extLst>
              <a:ext uri="{FF2B5EF4-FFF2-40B4-BE49-F238E27FC236}">
                <a16:creationId xmlns:a16="http://schemas.microsoft.com/office/drawing/2014/main" id="{4E5D57FA-1BDB-1ABC-1B20-9F2CA51C0EC6}"/>
              </a:ext>
            </a:extLst>
          </p:cNvPr>
          <p:cNvSpPr>
            <a:spLocks noGrp="1"/>
          </p:cNvSpPr>
          <p:nvPr>
            <p:ph type="dt" sz="half" idx="10"/>
          </p:nvPr>
        </p:nvSpPr>
        <p:spPr/>
        <p:txBody>
          <a:bodyPr/>
          <a:lstStyle/>
          <a:p>
            <a:fld id="{2951BCCC-5E72-49B2-853C-B484A5EAB1DF}" type="datetimeFigureOut">
              <a:rPr lang="en-SE" smtClean="0"/>
              <a:t>2025-12-23</a:t>
            </a:fld>
            <a:endParaRPr lang="en-SE"/>
          </a:p>
        </p:txBody>
      </p:sp>
      <p:sp>
        <p:nvSpPr>
          <p:cNvPr id="6" name="Footer Placeholder 5">
            <a:extLst>
              <a:ext uri="{FF2B5EF4-FFF2-40B4-BE49-F238E27FC236}">
                <a16:creationId xmlns:a16="http://schemas.microsoft.com/office/drawing/2014/main" id="{9C7B9549-0954-5165-53A0-1B15A98C6E34}"/>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28C48780-7A3C-341B-4874-E74A69C404EE}"/>
              </a:ext>
            </a:extLst>
          </p:cNvPr>
          <p:cNvSpPr>
            <a:spLocks noGrp="1"/>
          </p:cNvSpPr>
          <p:nvPr>
            <p:ph type="sldNum" sz="quarter" idx="12"/>
          </p:nvPr>
        </p:nvSpPr>
        <p:spPr/>
        <p:txBody>
          <a:bodyPr/>
          <a:lstStyle/>
          <a:p>
            <a:fld id="{4D72B126-7D77-4CE2-94CF-1C54AFF6F521}" type="slidenum">
              <a:rPr lang="en-SE" smtClean="0"/>
              <a:t>‹#›</a:t>
            </a:fld>
            <a:endParaRPr lang="en-SE"/>
          </a:p>
        </p:txBody>
      </p:sp>
    </p:spTree>
    <p:extLst>
      <p:ext uri="{BB962C8B-B14F-4D97-AF65-F5344CB8AC3E}">
        <p14:creationId xmlns:p14="http://schemas.microsoft.com/office/powerpoint/2010/main" val="1171904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55821-C35E-18B9-0B2D-0560FA75AD87}"/>
              </a:ext>
            </a:extLst>
          </p:cNvPr>
          <p:cNvSpPr>
            <a:spLocks noGrp="1"/>
          </p:cNvSpPr>
          <p:nvPr>
            <p:ph type="title"/>
          </p:nvPr>
        </p:nvSpPr>
        <p:spPr>
          <a:xfrm>
            <a:off x="839788" y="365125"/>
            <a:ext cx="10515600" cy="1325563"/>
          </a:xfrm>
        </p:spPr>
        <p:txBody>
          <a:bodyPr/>
          <a:lstStyle/>
          <a:p>
            <a:r>
              <a:rPr lang="en-US"/>
              <a:t>Click to edit Master title style</a:t>
            </a:r>
            <a:endParaRPr lang="en-SE"/>
          </a:p>
        </p:txBody>
      </p:sp>
      <p:sp>
        <p:nvSpPr>
          <p:cNvPr id="3" name="Text Placeholder 2">
            <a:extLst>
              <a:ext uri="{FF2B5EF4-FFF2-40B4-BE49-F238E27FC236}">
                <a16:creationId xmlns:a16="http://schemas.microsoft.com/office/drawing/2014/main" id="{B100C70F-7443-2363-5756-79B7A59793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BFA739-5B51-FB12-644E-4DA639155C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ext Placeholder 4">
            <a:extLst>
              <a:ext uri="{FF2B5EF4-FFF2-40B4-BE49-F238E27FC236}">
                <a16:creationId xmlns:a16="http://schemas.microsoft.com/office/drawing/2014/main" id="{D8D60DE1-5DE1-D5FE-AB88-5C03476204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ED92F4-46B9-6C6B-C867-F108DFC854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Date Placeholder 6">
            <a:extLst>
              <a:ext uri="{FF2B5EF4-FFF2-40B4-BE49-F238E27FC236}">
                <a16:creationId xmlns:a16="http://schemas.microsoft.com/office/drawing/2014/main" id="{4B6F345D-CD9D-0869-8D19-FBC7CBD21563}"/>
              </a:ext>
            </a:extLst>
          </p:cNvPr>
          <p:cNvSpPr>
            <a:spLocks noGrp="1"/>
          </p:cNvSpPr>
          <p:nvPr>
            <p:ph type="dt" sz="half" idx="10"/>
          </p:nvPr>
        </p:nvSpPr>
        <p:spPr/>
        <p:txBody>
          <a:bodyPr/>
          <a:lstStyle/>
          <a:p>
            <a:fld id="{2951BCCC-5E72-49B2-853C-B484A5EAB1DF}" type="datetimeFigureOut">
              <a:rPr lang="en-SE" smtClean="0"/>
              <a:t>2025-12-23</a:t>
            </a:fld>
            <a:endParaRPr lang="en-SE"/>
          </a:p>
        </p:txBody>
      </p:sp>
      <p:sp>
        <p:nvSpPr>
          <p:cNvPr id="8" name="Footer Placeholder 7">
            <a:extLst>
              <a:ext uri="{FF2B5EF4-FFF2-40B4-BE49-F238E27FC236}">
                <a16:creationId xmlns:a16="http://schemas.microsoft.com/office/drawing/2014/main" id="{05B8B743-6D56-FC72-73A8-5F2F4821E03D}"/>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93CFA54F-F530-F5F4-0D7D-138E1E58D11C}"/>
              </a:ext>
            </a:extLst>
          </p:cNvPr>
          <p:cNvSpPr>
            <a:spLocks noGrp="1"/>
          </p:cNvSpPr>
          <p:nvPr>
            <p:ph type="sldNum" sz="quarter" idx="12"/>
          </p:nvPr>
        </p:nvSpPr>
        <p:spPr/>
        <p:txBody>
          <a:bodyPr/>
          <a:lstStyle/>
          <a:p>
            <a:fld id="{4D72B126-7D77-4CE2-94CF-1C54AFF6F521}" type="slidenum">
              <a:rPr lang="en-SE" smtClean="0"/>
              <a:t>‹#›</a:t>
            </a:fld>
            <a:endParaRPr lang="en-SE"/>
          </a:p>
        </p:txBody>
      </p:sp>
    </p:spTree>
    <p:extLst>
      <p:ext uri="{BB962C8B-B14F-4D97-AF65-F5344CB8AC3E}">
        <p14:creationId xmlns:p14="http://schemas.microsoft.com/office/powerpoint/2010/main" val="1336095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4524E-B20A-52C3-A301-6BB93A72DC54}"/>
              </a:ext>
            </a:extLst>
          </p:cNvPr>
          <p:cNvSpPr>
            <a:spLocks noGrp="1"/>
          </p:cNvSpPr>
          <p:nvPr>
            <p:ph type="title"/>
          </p:nvPr>
        </p:nvSpPr>
        <p:spPr/>
        <p:txBody>
          <a:bodyPr/>
          <a:lstStyle/>
          <a:p>
            <a:r>
              <a:rPr lang="en-US"/>
              <a:t>Click to edit Master title style</a:t>
            </a:r>
            <a:endParaRPr lang="en-SE"/>
          </a:p>
        </p:txBody>
      </p:sp>
      <p:sp>
        <p:nvSpPr>
          <p:cNvPr id="3" name="Date Placeholder 2">
            <a:extLst>
              <a:ext uri="{FF2B5EF4-FFF2-40B4-BE49-F238E27FC236}">
                <a16:creationId xmlns:a16="http://schemas.microsoft.com/office/drawing/2014/main" id="{7BB61DE0-B11E-85AD-B3F0-9772ED1EF070}"/>
              </a:ext>
            </a:extLst>
          </p:cNvPr>
          <p:cNvSpPr>
            <a:spLocks noGrp="1"/>
          </p:cNvSpPr>
          <p:nvPr>
            <p:ph type="dt" sz="half" idx="10"/>
          </p:nvPr>
        </p:nvSpPr>
        <p:spPr/>
        <p:txBody>
          <a:bodyPr/>
          <a:lstStyle/>
          <a:p>
            <a:fld id="{2951BCCC-5E72-49B2-853C-B484A5EAB1DF}" type="datetimeFigureOut">
              <a:rPr lang="en-SE" smtClean="0"/>
              <a:t>2025-12-23</a:t>
            </a:fld>
            <a:endParaRPr lang="en-SE"/>
          </a:p>
        </p:txBody>
      </p:sp>
      <p:sp>
        <p:nvSpPr>
          <p:cNvPr id="4" name="Footer Placeholder 3">
            <a:extLst>
              <a:ext uri="{FF2B5EF4-FFF2-40B4-BE49-F238E27FC236}">
                <a16:creationId xmlns:a16="http://schemas.microsoft.com/office/drawing/2014/main" id="{C6052289-EC96-321C-6A7F-6B02F4A5F365}"/>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B85099AB-64A1-6A89-69C3-C0AB307E12FF}"/>
              </a:ext>
            </a:extLst>
          </p:cNvPr>
          <p:cNvSpPr>
            <a:spLocks noGrp="1"/>
          </p:cNvSpPr>
          <p:nvPr>
            <p:ph type="sldNum" sz="quarter" idx="12"/>
          </p:nvPr>
        </p:nvSpPr>
        <p:spPr/>
        <p:txBody>
          <a:bodyPr/>
          <a:lstStyle/>
          <a:p>
            <a:fld id="{4D72B126-7D77-4CE2-94CF-1C54AFF6F521}" type="slidenum">
              <a:rPr lang="en-SE" smtClean="0"/>
              <a:t>‹#›</a:t>
            </a:fld>
            <a:endParaRPr lang="en-SE"/>
          </a:p>
        </p:txBody>
      </p:sp>
    </p:spTree>
    <p:extLst>
      <p:ext uri="{BB962C8B-B14F-4D97-AF65-F5344CB8AC3E}">
        <p14:creationId xmlns:p14="http://schemas.microsoft.com/office/powerpoint/2010/main" val="478946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B0AD6-7E7B-4BFC-ADFD-1CEA45D3ADA3}"/>
              </a:ext>
            </a:extLst>
          </p:cNvPr>
          <p:cNvSpPr>
            <a:spLocks noGrp="1"/>
          </p:cNvSpPr>
          <p:nvPr>
            <p:ph type="dt" sz="half" idx="10"/>
          </p:nvPr>
        </p:nvSpPr>
        <p:spPr/>
        <p:txBody>
          <a:bodyPr/>
          <a:lstStyle/>
          <a:p>
            <a:fld id="{2951BCCC-5E72-49B2-853C-B484A5EAB1DF}" type="datetimeFigureOut">
              <a:rPr lang="en-SE" smtClean="0"/>
              <a:t>2025-12-23</a:t>
            </a:fld>
            <a:endParaRPr lang="en-SE"/>
          </a:p>
        </p:txBody>
      </p:sp>
      <p:sp>
        <p:nvSpPr>
          <p:cNvPr id="3" name="Footer Placeholder 2">
            <a:extLst>
              <a:ext uri="{FF2B5EF4-FFF2-40B4-BE49-F238E27FC236}">
                <a16:creationId xmlns:a16="http://schemas.microsoft.com/office/drawing/2014/main" id="{897EFC04-B425-C751-64F6-63485BC52084}"/>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CB9A9933-A49C-34EE-D1DC-DF7CFBA6133D}"/>
              </a:ext>
            </a:extLst>
          </p:cNvPr>
          <p:cNvSpPr>
            <a:spLocks noGrp="1"/>
          </p:cNvSpPr>
          <p:nvPr>
            <p:ph type="sldNum" sz="quarter" idx="12"/>
          </p:nvPr>
        </p:nvSpPr>
        <p:spPr/>
        <p:txBody>
          <a:bodyPr/>
          <a:lstStyle/>
          <a:p>
            <a:fld id="{4D72B126-7D77-4CE2-94CF-1C54AFF6F521}" type="slidenum">
              <a:rPr lang="en-SE" smtClean="0"/>
              <a:t>‹#›</a:t>
            </a:fld>
            <a:endParaRPr lang="en-SE"/>
          </a:p>
        </p:txBody>
      </p:sp>
    </p:spTree>
    <p:extLst>
      <p:ext uri="{BB962C8B-B14F-4D97-AF65-F5344CB8AC3E}">
        <p14:creationId xmlns:p14="http://schemas.microsoft.com/office/powerpoint/2010/main" val="1125417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74BD4-0381-8AC9-75F4-5DEDD2F686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Content Placeholder 2">
            <a:extLst>
              <a:ext uri="{FF2B5EF4-FFF2-40B4-BE49-F238E27FC236}">
                <a16:creationId xmlns:a16="http://schemas.microsoft.com/office/drawing/2014/main" id="{663F1EBA-BF99-68A7-DDB9-251DC47404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Text Placeholder 3">
            <a:extLst>
              <a:ext uri="{FF2B5EF4-FFF2-40B4-BE49-F238E27FC236}">
                <a16:creationId xmlns:a16="http://schemas.microsoft.com/office/drawing/2014/main" id="{8C07BC60-1189-D497-A5CC-1EE5D8AD44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231699-4892-798B-4720-4A78222398C9}"/>
              </a:ext>
            </a:extLst>
          </p:cNvPr>
          <p:cNvSpPr>
            <a:spLocks noGrp="1"/>
          </p:cNvSpPr>
          <p:nvPr>
            <p:ph type="dt" sz="half" idx="10"/>
          </p:nvPr>
        </p:nvSpPr>
        <p:spPr/>
        <p:txBody>
          <a:bodyPr/>
          <a:lstStyle/>
          <a:p>
            <a:fld id="{2951BCCC-5E72-49B2-853C-B484A5EAB1DF}" type="datetimeFigureOut">
              <a:rPr lang="en-SE" smtClean="0"/>
              <a:t>2025-12-23</a:t>
            </a:fld>
            <a:endParaRPr lang="en-SE"/>
          </a:p>
        </p:txBody>
      </p:sp>
      <p:sp>
        <p:nvSpPr>
          <p:cNvPr id="6" name="Footer Placeholder 5">
            <a:extLst>
              <a:ext uri="{FF2B5EF4-FFF2-40B4-BE49-F238E27FC236}">
                <a16:creationId xmlns:a16="http://schemas.microsoft.com/office/drawing/2014/main" id="{C9EF7F53-ABF7-16D9-9148-F4A4BEEEFC2D}"/>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B5704ECA-8306-88B2-2451-9C8B9FCE6BEE}"/>
              </a:ext>
            </a:extLst>
          </p:cNvPr>
          <p:cNvSpPr>
            <a:spLocks noGrp="1"/>
          </p:cNvSpPr>
          <p:nvPr>
            <p:ph type="sldNum" sz="quarter" idx="12"/>
          </p:nvPr>
        </p:nvSpPr>
        <p:spPr/>
        <p:txBody>
          <a:bodyPr/>
          <a:lstStyle/>
          <a:p>
            <a:fld id="{4D72B126-7D77-4CE2-94CF-1C54AFF6F521}" type="slidenum">
              <a:rPr lang="en-SE" smtClean="0"/>
              <a:t>‹#›</a:t>
            </a:fld>
            <a:endParaRPr lang="en-SE"/>
          </a:p>
        </p:txBody>
      </p:sp>
    </p:spTree>
    <p:extLst>
      <p:ext uri="{BB962C8B-B14F-4D97-AF65-F5344CB8AC3E}">
        <p14:creationId xmlns:p14="http://schemas.microsoft.com/office/powerpoint/2010/main" val="3420897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643DE-AD26-68B4-B8F9-0FFF8936D6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E"/>
          </a:p>
        </p:txBody>
      </p:sp>
      <p:sp>
        <p:nvSpPr>
          <p:cNvPr id="3" name="Picture Placeholder 2">
            <a:extLst>
              <a:ext uri="{FF2B5EF4-FFF2-40B4-BE49-F238E27FC236}">
                <a16:creationId xmlns:a16="http://schemas.microsoft.com/office/drawing/2014/main" id="{78351043-FC17-6062-DA86-19064664D9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6691A9E8-0F76-1F56-C30A-A6F2173935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8E987E-9612-337D-2187-A2BCE31403FA}"/>
              </a:ext>
            </a:extLst>
          </p:cNvPr>
          <p:cNvSpPr>
            <a:spLocks noGrp="1"/>
          </p:cNvSpPr>
          <p:nvPr>
            <p:ph type="dt" sz="half" idx="10"/>
          </p:nvPr>
        </p:nvSpPr>
        <p:spPr/>
        <p:txBody>
          <a:bodyPr/>
          <a:lstStyle/>
          <a:p>
            <a:fld id="{2951BCCC-5E72-49B2-853C-B484A5EAB1DF}" type="datetimeFigureOut">
              <a:rPr lang="en-SE" smtClean="0"/>
              <a:t>2025-12-23</a:t>
            </a:fld>
            <a:endParaRPr lang="en-SE"/>
          </a:p>
        </p:txBody>
      </p:sp>
      <p:sp>
        <p:nvSpPr>
          <p:cNvPr id="6" name="Footer Placeholder 5">
            <a:extLst>
              <a:ext uri="{FF2B5EF4-FFF2-40B4-BE49-F238E27FC236}">
                <a16:creationId xmlns:a16="http://schemas.microsoft.com/office/drawing/2014/main" id="{5C80AF24-34DF-C593-EE29-BEC95AE8224C}"/>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77C74409-A946-1BAF-32AD-F68AE11AD97F}"/>
              </a:ext>
            </a:extLst>
          </p:cNvPr>
          <p:cNvSpPr>
            <a:spLocks noGrp="1"/>
          </p:cNvSpPr>
          <p:nvPr>
            <p:ph type="sldNum" sz="quarter" idx="12"/>
          </p:nvPr>
        </p:nvSpPr>
        <p:spPr/>
        <p:txBody>
          <a:bodyPr/>
          <a:lstStyle/>
          <a:p>
            <a:fld id="{4D72B126-7D77-4CE2-94CF-1C54AFF6F521}" type="slidenum">
              <a:rPr lang="en-SE" smtClean="0"/>
              <a:t>‹#›</a:t>
            </a:fld>
            <a:endParaRPr lang="en-SE"/>
          </a:p>
        </p:txBody>
      </p:sp>
    </p:spTree>
    <p:extLst>
      <p:ext uri="{BB962C8B-B14F-4D97-AF65-F5344CB8AC3E}">
        <p14:creationId xmlns:p14="http://schemas.microsoft.com/office/powerpoint/2010/main" val="4284094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9EA361-19CD-6BBD-28E7-40E03F95AC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E"/>
          </a:p>
        </p:txBody>
      </p:sp>
      <p:sp>
        <p:nvSpPr>
          <p:cNvPr id="3" name="Text Placeholder 2">
            <a:extLst>
              <a:ext uri="{FF2B5EF4-FFF2-40B4-BE49-F238E27FC236}">
                <a16:creationId xmlns:a16="http://schemas.microsoft.com/office/drawing/2014/main" id="{454C4E57-F7FF-3D7F-E0ED-6F8803BB5C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4" name="Date Placeholder 3">
            <a:extLst>
              <a:ext uri="{FF2B5EF4-FFF2-40B4-BE49-F238E27FC236}">
                <a16:creationId xmlns:a16="http://schemas.microsoft.com/office/drawing/2014/main" id="{6C59CE8C-F017-B3BA-21A9-9A06C5AE28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951BCCC-5E72-49B2-853C-B484A5EAB1DF}" type="datetimeFigureOut">
              <a:rPr lang="en-SE" smtClean="0"/>
              <a:t>2025-12-23</a:t>
            </a:fld>
            <a:endParaRPr lang="en-SE"/>
          </a:p>
        </p:txBody>
      </p:sp>
      <p:sp>
        <p:nvSpPr>
          <p:cNvPr id="5" name="Footer Placeholder 4">
            <a:extLst>
              <a:ext uri="{FF2B5EF4-FFF2-40B4-BE49-F238E27FC236}">
                <a16:creationId xmlns:a16="http://schemas.microsoft.com/office/drawing/2014/main" id="{4D47ABF7-A053-2498-D278-3B98D21484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E"/>
          </a:p>
        </p:txBody>
      </p:sp>
      <p:sp>
        <p:nvSpPr>
          <p:cNvPr id="6" name="Slide Number Placeholder 5">
            <a:extLst>
              <a:ext uri="{FF2B5EF4-FFF2-40B4-BE49-F238E27FC236}">
                <a16:creationId xmlns:a16="http://schemas.microsoft.com/office/drawing/2014/main" id="{27445FBD-FC56-E18E-1013-E6BE99AD2C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72B126-7D77-4CE2-94CF-1C54AFF6F521}" type="slidenum">
              <a:rPr lang="en-SE" smtClean="0"/>
              <a:t>‹#›</a:t>
            </a:fld>
            <a:endParaRPr lang="en-SE"/>
          </a:p>
        </p:txBody>
      </p:sp>
    </p:spTree>
    <p:extLst>
      <p:ext uri="{BB962C8B-B14F-4D97-AF65-F5344CB8AC3E}">
        <p14:creationId xmlns:p14="http://schemas.microsoft.com/office/powerpoint/2010/main" val="17624355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bayleykryzanowski/Baking_Recipes_App"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D630B4-4CCC-7B1D-1803-DAED942D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Picture 4" descr="Powdered doughnuts with stuffing">
            <a:extLst>
              <a:ext uri="{FF2B5EF4-FFF2-40B4-BE49-F238E27FC236}">
                <a16:creationId xmlns:a16="http://schemas.microsoft.com/office/drawing/2014/main" id="{85FA1DF4-35C6-DA55-1CC5-6B901CB736C9}"/>
              </a:ext>
            </a:extLst>
          </p:cNvPr>
          <p:cNvPicPr>
            <a:picLocks noChangeAspect="1"/>
          </p:cNvPicPr>
          <p:nvPr/>
        </p:nvPicPr>
        <p:blipFill>
          <a:blip r:embed="rId2">
            <a:alphaModFix amt="50000"/>
          </a:blip>
          <a:srcRect t="9107" b="6624"/>
          <a:stretch>
            <a:fill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1F189D2D-9517-2F84-904A-BCD2DC7D2739}"/>
              </a:ext>
            </a:extLst>
          </p:cNvPr>
          <p:cNvSpPr>
            <a:spLocks noGrp="1"/>
          </p:cNvSpPr>
          <p:nvPr>
            <p:ph type="ctrTitle"/>
          </p:nvPr>
        </p:nvSpPr>
        <p:spPr>
          <a:xfrm>
            <a:off x="762000" y="1137434"/>
            <a:ext cx="7848600" cy="3204429"/>
          </a:xfrm>
        </p:spPr>
        <p:txBody>
          <a:bodyPr anchor="t">
            <a:normAutofit/>
          </a:bodyPr>
          <a:lstStyle/>
          <a:p>
            <a:pPr algn="l"/>
            <a:r>
              <a:rPr lang="en-GB" sz="4000">
                <a:solidFill>
                  <a:srgbClr val="FFFFFF"/>
                </a:solidFill>
              </a:rPr>
              <a:t>Bayley’s Favourite Baking Recipes</a:t>
            </a:r>
            <a:endParaRPr lang="en-SE" sz="4000">
              <a:solidFill>
                <a:srgbClr val="FFFFFF"/>
              </a:solidFill>
            </a:endParaRPr>
          </a:p>
        </p:txBody>
      </p:sp>
      <p:sp>
        <p:nvSpPr>
          <p:cNvPr id="3" name="Subtitle 2">
            <a:extLst>
              <a:ext uri="{FF2B5EF4-FFF2-40B4-BE49-F238E27FC236}">
                <a16:creationId xmlns:a16="http://schemas.microsoft.com/office/drawing/2014/main" id="{5D87D4AA-6CFA-40FE-94EB-BD78C4CCD02C}"/>
              </a:ext>
            </a:extLst>
          </p:cNvPr>
          <p:cNvSpPr>
            <a:spLocks noGrp="1"/>
          </p:cNvSpPr>
          <p:nvPr>
            <p:ph type="subTitle" idx="1"/>
          </p:nvPr>
        </p:nvSpPr>
        <p:spPr>
          <a:xfrm>
            <a:off x="8316080" y="5401133"/>
            <a:ext cx="5334000" cy="1288735"/>
          </a:xfrm>
        </p:spPr>
        <p:txBody>
          <a:bodyPr anchor="b">
            <a:noAutofit/>
          </a:bodyPr>
          <a:lstStyle/>
          <a:p>
            <a:pPr algn="l"/>
            <a:r>
              <a:rPr lang="en-GB" sz="1200" dirty="0">
                <a:solidFill>
                  <a:srgbClr val="FFFFFF"/>
                </a:solidFill>
              </a:rPr>
              <a:t>Name: Bayley Kryzanowski</a:t>
            </a:r>
          </a:p>
          <a:p>
            <a:pPr algn="l"/>
            <a:r>
              <a:rPr lang="en-GB" sz="1200" dirty="0">
                <a:solidFill>
                  <a:srgbClr val="FFFFFF"/>
                </a:solidFill>
              </a:rPr>
              <a:t>Matriculation Number: 9218772</a:t>
            </a:r>
          </a:p>
          <a:p>
            <a:pPr algn="l"/>
            <a:r>
              <a:rPr lang="en-GB" sz="1200" dirty="0">
                <a:solidFill>
                  <a:srgbClr val="FFFFFF"/>
                </a:solidFill>
              </a:rPr>
              <a:t>Course: Project: Java and Web Development</a:t>
            </a:r>
          </a:p>
          <a:p>
            <a:pPr algn="l"/>
            <a:r>
              <a:rPr lang="en-GB" sz="1200" dirty="0">
                <a:solidFill>
                  <a:srgbClr val="FFFFFF"/>
                </a:solidFill>
              </a:rPr>
              <a:t>Course Number: DLBCSPJWD01</a:t>
            </a:r>
          </a:p>
          <a:p>
            <a:pPr algn="l"/>
            <a:r>
              <a:rPr lang="en-GB" sz="1200" dirty="0">
                <a:solidFill>
                  <a:srgbClr val="FFFFFF"/>
                </a:solidFill>
              </a:rPr>
              <a:t>Phase 2: Development Phase</a:t>
            </a:r>
          </a:p>
          <a:p>
            <a:pPr algn="l"/>
            <a:r>
              <a:rPr lang="en-GB" sz="1200" dirty="0">
                <a:solidFill>
                  <a:srgbClr val="FFFFFF"/>
                </a:solidFill>
              </a:rPr>
              <a:t>Tutor: Christian Remfert</a:t>
            </a:r>
          </a:p>
          <a:p>
            <a:pPr algn="l"/>
            <a:r>
              <a:rPr lang="en-GB" sz="1200" dirty="0">
                <a:solidFill>
                  <a:srgbClr val="FFFFFF"/>
                </a:solidFill>
              </a:rPr>
              <a:t>Date: December 4, 2025</a:t>
            </a:r>
          </a:p>
          <a:p>
            <a:pPr algn="l"/>
            <a:r>
              <a:rPr lang="en-GB" sz="1200" dirty="0">
                <a:solidFill>
                  <a:srgbClr val="FFFFFF"/>
                </a:solidFill>
              </a:rPr>
              <a:t>GitHub link: </a:t>
            </a:r>
            <a:r>
              <a:rPr lang="en-GB" sz="1200" dirty="0" err="1">
                <a:hlinkClick r:id="rId3"/>
              </a:rPr>
              <a:t>bayleykryzanowski</a:t>
            </a:r>
            <a:r>
              <a:rPr lang="en-GB" sz="1200" dirty="0">
                <a:hlinkClick r:id="rId3"/>
              </a:rPr>
              <a:t>/</a:t>
            </a:r>
            <a:r>
              <a:rPr lang="en-GB" sz="1200" dirty="0" err="1">
                <a:hlinkClick r:id="rId3"/>
              </a:rPr>
              <a:t>Baking_Recipes_App</a:t>
            </a:r>
            <a:endParaRPr lang="en-GB" sz="1200" dirty="0">
              <a:solidFill>
                <a:srgbClr val="FFFFFF"/>
              </a:solidFill>
            </a:endParaRPr>
          </a:p>
        </p:txBody>
      </p:sp>
      <p:cxnSp>
        <p:nvCxnSpPr>
          <p:cNvPr id="11" name="Straight Connector 10">
            <a:extLst>
              <a:ext uri="{FF2B5EF4-FFF2-40B4-BE49-F238E27FC236}">
                <a16:creationId xmlns:a16="http://schemas.microsoft.com/office/drawing/2014/main" id="{49264613-F0F7-08CE-0ADF-98407A64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458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73FF7-F9F4-7A1F-9B71-8BE2E784080F}"/>
              </a:ext>
            </a:extLst>
          </p:cNvPr>
          <p:cNvSpPr>
            <a:spLocks noGrp="1"/>
          </p:cNvSpPr>
          <p:nvPr>
            <p:ph type="title"/>
          </p:nvPr>
        </p:nvSpPr>
        <p:spPr/>
        <p:txBody>
          <a:bodyPr/>
          <a:lstStyle/>
          <a:p>
            <a:pPr algn="ctr"/>
            <a:r>
              <a:rPr lang="en-GB" dirty="0"/>
              <a:t>Edit/Delete/Share/Heart</a:t>
            </a:r>
            <a:endParaRPr lang="en-SE" dirty="0"/>
          </a:p>
        </p:txBody>
      </p:sp>
      <p:pic>
        <p:nvPicPr>
          <p:cNvPr id="5" name="Content Placeholder 4" descr="A screenshot of a phone&#10;&#10;AI-generated content may be incorrect.">
            <a:extLst>
              <a:ext uri="{FF2B5EF4-FFF2-40B4-BE49-F238E27FC236}">
                <a16:creationId xmlns:a16="http://schemas.microsoft.com/office/drawing/2014/main" id="{538F7F58-A748-D1D3-968D-279D0BDBFEF1}"/>
              </a:ext>
            </a:extLst>
          </p:cNvPr>
          <p:cNvPicPr>
            <a:picLocks noGrp="1" noChangeAspect="1"/>
          </p:cNvPicPr>
          <p:nvPr>
            <p:ph idx="1"/>
          </p:nvPr>
        </p:nvPicPr>
        <p:blipFill>
          <a:blip r:embed="rId2"/>
          <a:stretch>
            <a:fillRect/>
          </a:stretch>
        </p:blipFill>
        <p:spPr>
          <a:xfrm>
            <a:off x="359487" y="1962150"/>
            <a:ext cx="6823527" cy="4351338"/>
          </a:xfrm>
          <a:prstGeom prst="rect">
            <a:avLst/>
          </a:prstGeom>
        </p:spPr>
      </p:pic>
      <p:sp>
        <p:nvSpPr>
          <p:cNvPr id="6" name="TextBox 5">
            <a:extLst>
              <a:ext uri="{FF2B5EF4-FFF2-40B4-BE49-F238E27FC236}">
                <a16:creationId xmlns:a16="http://schemas.microsoft.com/office/drawing/2014/main" id="{D4ECA94D-6E3C-6187-9D6D-711B10440A04}"/>
              </a:ext>
            </a:extLst>
          </p:cNvPr>
          <p:cNvSpPr txBox="1"/>
          <p:nvPr/>
        </p:nvSpPr>
        <p:spPr>
          <a:xfrm>
            <a:off x="6096000" y="4218642"/>
            <a:ext cx="861391" cy="923330"/>
          </a:xfrm>
          <a:prstGeom prst="rect">
            <a:avLst/>
          </a:prstGeom>
          <a:noFill/>
        </p:spPr>
        <p:txBody>
          <a:bodyPr wrap="square" rtlCol="0">
            <a:spAutoFit/>
          </a:bodyPr>
          <a:lstStyle/>
          <a:p>
            <a:r>
              <a:rPr lang="en-GB" dirty="0"/>
              <a:t>Delete recipe button</a:t>
            </a:r>
            <a:endParaRPr lang="en-SE" dirty="0"/>
          </a:p>
        </p:txBody>
      </p:sp>
      <p:sp>
        <p:nvSpPr>
          <p:cNvPr id="7" name="TextBox 6">
            <a:extLst>
              <a:ext uri="{FF2B5EF4-FFF2-40B4-BE49-F238E27FC236}">
                <a16:creationId xmlns:a16="http://schemas.microsoft.com/office/drawing/2014/main" id="{1C984913-4B89-9C6C-660D-17E124A976C9}"/>
              </a:ext>
            </a:extLst>
          </p:cNvPr>
          <p:cNvSpPr txBox="1"/>
          <p:nvPr/>
        </p:nvSpPr>
        <p:spPr>
          <a:xfrm>
            <a:off x="2800350" y="5150773"/>
            <a:ext cx="1385888" cy="1477328"/>
          </a:xfrm>
          <a:prstGeom prst="rect">
            <a:avLst/>
          </a:prstGeom>
          <a:noFill/>
        </p:spPr>
        <p:txBody>
          <a:bodyPr wrap="square" rtlCol="0">
            <a:spAutoFit/>
          </a:bodyPr>
          <a:lstStyle/>
          <a:p>
            <a:r>
              <a:rPr lang="en-GB" dirty="0"/>
              <a:t>Heart! For saving as a favourite and moving to top of list</a:t>
            </a:r>
            <a:endParaRPr lang="en-SE" dirty="0"/>
          </a:p>
        </p:txBody>
      </p:sp>
      <p:sp>
        <p:nvSpPr>
          <p:cNvPr id="8" name="TextBox 7">
            <a:extLst>
              <a:ext uri="{FF2B5EF4-FFF2-40B4-BE49-F238E27FC236}">
                <a16:creationId xmlns:a16="http://schemas.microsoft.com/office/drawing/2014/main" id="{10B5B56F-2F7C-126A-338E-E38CDF01734A}"/>
              </a:ext>
            </a:extLst>
          </p:cNvPr>
          <p:cNvSpPr txBox="1"/>
          <p:nvPr/>
        </p:nvSpPr>
        <p:spPr>
          <a:xfrm>
            <a:off x="3207544" y="4279106"/>
            <a:ext cx="1564481" cy="923330"/>
          </a:xfrm>
          <a:prstGeom prst="rect">
            <a:avLst/>
          </a:prstGeom>
          <a:noFill/>
        </p:spPr>
        <p:txBody>
          <a:bodyPr wrap="square" rtlCol="0">
            <a:spAutoFit/>
          </a:bodyPr>
          <a:lstStyle/>
          <a:p>
            <a:r>
              <a:rPr lang="en-GB" dirty="0"/>
              <a:t>Share the recipe over email!</a:t>
            </a:r>
            <a:endParaRPr lang="en-SE" dirty="0"/>
          </a:p>
        </p:txBody>
      </p:sp>
      <p:sp>
        <p:nvSpPr>
          <p:cNvPr id="9" name="TextBox 8">
            <a:extLst>
              <a:ext uri="{FF2B5EF4-FFF2-40B4-BE49-F238E27FC236}">
                <a16:creationId xmlns:a16="http://schemas.microsoft.com/office/drawing/2014/main" id="{4B8FB2C9-83BC-EAEF-45F8-EB99F132A46E}"/>
              </a:ext>
            </a:extLst>
          </p:cNvPr>
          <p:cNvSpPr txBox="1"/>
          <p:nvPr/>
        </p:nvSpPr>
        <p:spPr>
          <a:xfrm>
            <a:off x="4772026" y="4529138"/>
            <a:ext cx="1075704" cy="1477328"/>
          </a:xfrm>
          <a:prstGeom prst="rect">
            <a:avLst/>
          </a:prstGeom>
          <a:noFill/>
        </p:spPr>
        <p:txBody>
          <a:bodyPr wrap="square" rtlCol="0">
            <a:spAutoFit/>
          </a:bodyPr>
          <a:lstStyle/>
          <a:p>
            <a:r>
              <a:rPr lang="en-GB" dirty="0"/>
              <a:t>Changes? Edit the recipe card!</a:t>
            </a:r>
            <a:endParaRPr lang="en-SE" dirty="0"/>
          </a:p>
        </p:txBody>
      </p:sp>
      <p:sp>
        <p:nvSpPr>
          <p:cNvPr id="10" name="TextBox 9">
            <a:extLst>
              <a:ext uri="{FF2B5EF4-FFF2-40B4-BE49-F238E27FC236}">
                <a16:creationId xmlns:a16="http://schemas.microsoft.com/office/drawing/2014/main" id="{E27D8532-F4A4-5D7A-D7BF-C9E1E1F12804}"/>
              </a:ext>
            </a:extLst>
          </p:cNvPr>
          <p:cNvSpPr txBox="1"/>
          <p:nvPr/>
        </p:nvSpPr>
        <p:spPr>
          <a:xfrm>
            <a:off x="7696200" y="3429000"/>
            <a:ext cx="3757613" cy="1477328"/>
          </a:xfrm>
          <a:prstGeom prst="rect">
            <a:avLst/>
          </a:prstGeom>
          <a:noFill/>
        </p:spPr>
        <p:txBody>
          <a:bodyPr wrap="square" rtlCol="0">
            <a:spAutoFit/>
          </a:bodyPr>
          <a:lstStyle/>
          <a:p>
            <a:r>
              <a:rPr lang="en-GB" dirty="0"/>
              <a:t>Coded buttons to help improve the user experience! These four recipes are for inspiration and example that are hard-coded into the web application.</a:t>
            </a:r>
            <a:endParaRPr lang="en-SE" dirty="0"/>
          </a:p>
        </p:txBody>
      </p:sp>
    </p:spTree>
    <p:extLst>
      <p:ext uri="{BB962C8B-B14F-4D97-AF65-F5344CB8AC3E}">
        <p14:creationId xmlns:p14="http://schemas.microsoft.com/office/powerpoint/2010/main" val="809672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820B5-C0F4-A1C6-4F04-2204270DD7E4}"/>
              </a:ext>
            </a:extLst>
          </p:cNvPr>
          <p:cNvSpPr>
            <a:spLocks noGrp="1"/>
          </p:cNvSpPr>
          <p:nvPr>
            <p:ph type="title"/>
          </p:nvPr>
        </p:nvSpPr>
        <p:spPr>
          <a:xfrm>
            <a:off x="871442" y="685800"/>
            <a:ext cx="4353116" cy="1474666"/>
          </a:xfrm>
        </p:spPr>
        <p:txBody>
          <a:bodyPr vert="horz" lIns="91440" tIns="45720" rIns="91440" bIns="45720" rtlCol="0" anchor="b">
            <a:normAutofit/>
          </a:bodyPr>
          <a:lstStyle/>
          <a:p>
            <a:pPr algn="ctr"/>
            <a:r>
              <a:rPr lang="en-US" sz="3200" kern="1200">
                <a:solidFill>
                  <a:srgbClr val="595959"/>
                </a:solidFill>
                <a:latin typeface="+mj-lt"/>
                <a:ea typeface="+mj-ea"/>
                <a:cs typeface="+mj-cs"/>
              </a:rPr>
              <a:t>Edit Button:</a:t>
            </a:r>
          </a:p>
        </p:txBody>
      </p:sp>
      <p:sp>
        <p:nvSpPr>
          <p:cNvPr id="6" name="TextBox 5">
            <a:extLst>
              <a:ext uri="{FF2B5EF4-FFF2-40B4-BE49-F238E27FC236}">
                <a16:creationId xmlns:a16="http://schemas.microsoft.com/office/drawing/2014/main" id="{12740836-9EB1-0123-A44E-370AAF73206C}"/>
              </a:ext>
            </a:extLst>
          </p:cNvPr>
          <p:cNvSpPr txBox="1"/>
          <p:nvPr/>
        </p:nvSpPr>
        <p:spPr>
          <a:xfrm>
            <a:off x="871442" y="2447337"/>
            <a:ext cx="4353116" cy="377043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solidFill>
                  <a:srgbClr val="595959"/>
                </a:solidFill>
              </a:rPr>
              <a:t>Auto inputs the data from the recipe card into the form that allows for new recipes to created or edited by the user.</a:t>
            </a:r>
          </a:p>
        </p:txBody>
      </p:sp>
      <p:pic>
        <p:nvPicPr>
          <p:cNvPr id="5" name="Content Placeholder 4" descr="A screenshot of a recipe&#10;&#10;AI-generated content may be incorrect.">
            <a:extLst>
              <a:ext uri="{FF2B5EF4-FFF2-40B4-BE49-F238E27FC236}">
                <a16:creationId xmlns:a16="http://schemas.microsoft.com/office/drawing/2014/main" id="{4FCDD416-927D-53D6-3D4F-BBC390C36220}"/>
              </a:ext>
            </a:extLst>
          </p:cNvPr>
          <p:cNvPicPr>
            <a:picLocks noGrp="1" noChangeAspect="1"/>
          </p:cNvPicPr>
          <p:nvPr>
            <p:ph idx="1"/>
          </p:nvPr>
        </p:nvPicPr>
        <p:blipFill>
          <a:blip r:embed="rId2"/>
          <a:stretch>
            <a:fillRect/>
          </a:stretch>
        </p:blipFill>
        <p:spPr>
          <a:xfrm>
            <a:off x="6781801" y="1826782"/>
            <a:ext cx="4797056" cy="3250005"/>
          </a:xfrm>
          <a:prstGeom prst="rect">
            <a:avLst/>
          </a:prstGeom>
        </p:spPr>
      </p:pic>
    </p:spTree>
    <p:extLst>
      <p:ext uri="{BB962C8B-B14F-4D97-AF65-F5344CB8AC3E}">
        <p14:creationId xmlns:p14="http://schemas.microsoft.com/office/powerpoint/2010/main" val="1545215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C44865-9825-4DF6-1DBE-BD8924C5164E}"/>
              </a:ext>
            </a:extLst>
          </p:cNvPr>
          <p:cNvSpPr>
            <a:spLocks noGrp="1"/>
          </p:cNvSpPr>
          <p:nvPr>
            <p:ph type="title"/>
          </p:nvPr>
        </p:nvSpPr>
        <p:spPr>
          <a:xfrm>
            <a:off x="838200" y="1641752"/>
            <a:ext cx="4391025" cy="1323439"/>
          </a:xfrm>
        </p:spPr>
        <p:txBody>
          <a:bodyPr vert="horz" lIns="91440" tIns="45720" rIns="91440" bIns="45720" rtlCol="0" anchor="t">
            <a:normAutofit/>
          </a:bodyPr>
          <a:lstStyle/>
          <a:p>
            <a:r>
              <a:rPr lang="en-US" sz="3700" kern="1200">
                <a:solidFill>
                  <a:schemeClr val="bg1"/>
                </a:solidFill>
                <a:latin typeface="+mj-lt"/>
                <a:ea typeface="+mj-ea"/>
                <a:cs typeface="+mj-cs"/>
              </a:rPr>
              <a:t>New Recipe Addition + Heart Button</a:t>
            </a:r>
          </a:p>
        </p:txBody>
      </p:sp>
      <p:sp>
        <p:nvSpPr>
          <p:cNvPr id="6" name="TextBox 5">
            <a:extLst>
              <a:ext uri="{FF2B5EF4-FFF2-40B4-BE49-F238E27FC236}">
                <a16:creationId xmlns:a16="http://schemas.microsoft.com/office/drawing/2014/main" id="{EE64D655-7126-1DF7-F2EF-B38A43002ED1}"/>
              </a:ext>
            </a:extLst>
          </p:cNvPr>
          <p:cNvSpPr txBox="1"/>
          <p:nvPr/>
        </p:nvSpPr>
        <p:spPr>
          <a:xfrm>
            <a:off x="838200" y="3146400"/>
            <a:ext cx="4391025" cy="24543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a:solidFill>
                  <a:schemeClr val="bg1">
                    <a:alpha val="80000"/>
                  </a:schemeClr>
                </a:solidFill>
              </a:rPr>
              <a:t>Create a new recipe for the collection and use the heart to bring it to the top of the list!</a:t>
            </a:r>
          </a:p>
          <a:p>
            <a:pPr indent="-228600">
              <a:lnSpc>
                <a:spcPct val="90000"/>
              </a:lnSpc>
              <a:spcAft>
                <a:spcPts val="600"/>
              </a:spcAft>
              <a:buFont typeface="Arial" panose="020B0604020202020204" pitchFamily="34" charset="0"/>
              <a:buChar char="•"/>
            </a:pPr>
            <a:endParaRPr lang="en-US" sz="2400">
              <a:solidFill>
                <a:schemeClr val="bg1">
                  <a:alpha val="80000"/>
                </a:schemeClr>
              </a:solidFill>
            </a:endParaRPr>
          </a:p>
        </p:txBody>
      </p:sp>
      <p:pic>
        <p:nvPicPr>
          <p:cNvPr id="5" name="Content Placeholder 4" descr="A screenshot of a recipe&#10;&#10;AI-generated content may be incorrect.">
            <a:extLst>
              <a:ext uri="{FF2B5EF4-FFF2-40B4-BE49-F238E27FC236}">
                <a16:creationId xmlns:a16="http://schemas.microsoft.com/office/drawing/2014/main" id="{79E8A82D-3E44-5F2D-4106-7F645DA894F8}"/>
              </a:ext>
            </a:extLst>
          </p:cNvPr>
          <p:cNvPicPr>
            <a:picLocks noGrp="1" noChangeAspect="1"/>
          </p:cNvPicPr>
          <p:nvPr>
            <p:ph idx="1"/>
          </p:nvPr>
        </p:nvPicPr>
        <p:blipFill>
          <a:blip r:embed="rId2"/>
          <a:stretch>
            <a:fillRect/>
          </a:stretch>
        </p:blipFill>
        <p:spPr>
          <a:xfrm>
            <a:off x="6095999" y="1752280"/>
            <a:ext cx="5260976" cy="3314415"/>
          </a:xfrm>
          <a:prstGeom prst="rect">
            <a:avLst/>
          </a:prstGeom>
        </p:spPr>
      </p:pic>
    </p:spTree>
    <p:extLst>
      <p:ext uri="{BB962C8B-B14F-4D97-AF65-F5344CB8AC3E}">
        <p14:creationId xmlns:p14="http://schemas.microsoft.com/office/powerpoint/2010/main" val="638517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38252F14-1A87-838D-962F-DE0F7D239339}"/>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a:solidFill>
                  <a:schemeClr val="bg1"/>
                </a:solidFill>
                <a:latin typeface="+mj-lt"/>
                <a:ea typeface="+mj-ea"/>
                <a:cs typeface="+mj-cs"/>
              </a:rPr>
              <a:t>Changes from Phase 1</a:t>
            </a:r>
          </a:p>
        </p:txBody>
      </p:sp>
    </p:spTree>
    <p:extLst>
      <p:ext uri="{BB962C8B-B14F-4D97-AF65-F5344CB8AC3E}">
        <p14:creationId xmlns:p14="http://schemas.microsoft.com/office/powerpoint/2010/main" val="1317005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348C-ACD7-D5A0-9CFD-61421F39D941}"/>
              </a:ext>
            </a:extLst>
          </p:cNvPr>
          <p:cNvSpPr>
            <a:spLocks noGrp="1"/>
          </p:cNvSpPr>
          <p:nvPr>
            <p:ph type="title"/>
          </p:nvPr>
        </p:nvSpPr>
        <p:spPr>
          <a:xfrm>
            <a:off x="761803" y="350196"/>
            <a:ext cx="4646904" cy="1624520"/>
          </a:xfrm>
        </p:spPr>
        <p:txBody>
          <a:bodyPr anchor="ctr">
            <a:normAutofit/>
          </a:bodyPr>
          <a:lstStyle/>
          <a:p>
            <a:r>
              <a:rPr lang="en-GB" sz="4000" dirty="0"/>
              <a:t>Storage Technology</a:t>
            </a:r>
            <a:br>
              <a:rPr lang="en-GB" sz="4000" dirty="0"/>
            </a:br>
            <a:r>
              <a:rPr lang="en-GB" sz="4000" dirty="0"/>
              <a:t>(Changed in Final PP)</a:t>
            </a:r>
            <a:endParaRPr lang="en-SE" sz="4000" dirty="0"/>
          </a:p>
        </p:txBody>
      </p:sp>
      <p:sp>
        <p:nvSpPr>
          <p:cNvPr id="3" name="Content Placeholder 2">
            <a:extLst>
              <a:ext uri="{FF2B5EF4-FFF2-40B4-BE49-F238E27FC236}">
                <a16:creationId xmlns:a16="http://schemas.microsoft.com/office/drawing/2014/main" id="{C1EA8D84-203A-7441-B469-3615DE089114}"/>
              </a:ext>
            </a:extLst>
          </p:cNvPr>
          <p:cNvSpPr>
            <a:spLocks noGrp="1"/>
          </p:cNvSpPr>
          <p:nvPr>
            <p:ph idx="1"/>
          </p:nvPr>
        </p:nvSpPr>
        <p:spPr>
          <a:xfrm>
            <a:off x="761802" y="2743200"/>
            <a:ext cx="4646905" cy="3613149"/>
          </a:xfrm>
        </p:spPr>
        <p:txBody>
          <a:bodyPr anchor="ctr">
            <a:normAutofit/>
          </a:bodyPr>
          <a:lstStyle/>
          <a:p>
            <a:r>
              <a:rPr lang="en-GB" sz="2000" strike="sngStrike" dirty="0"/>
              <a:t>I decided to change the idea from Phase 1 to just include local storage in the browser of the user. This is going to give users the capability of accessing the data offline because the data is stored in the index.html, there is no network lag because it is not dependant upon outside servers, and it is free without need for paying for a external storage entity. </a:t>
            </a:r>
            <a:endParaRPr lang="en-SE" sz="2000" strike="sngStrike" dirty="0"/>
          </a:p>
        </p:txBody>
      </p:sp>
      <p:pic>
        <p:nvPicPr>
          <p:cNvPr id="5" name="Picture 4">
            <a:extLst>
              <a:ext uri="{FF2B5EF4-FFF2-40B4-BE49-F238E27FC236}">
                <a16:creationId xmlns:a16="http://schemas.microsoft.com/office/drawing/2014/main" id="{DF0D015D-D376-135C-B87A-FF92E43F27D7}"/>
              </a:ext>
            </a:extLst>
          </p:cNvPr>
          <p:cNvPicPr>
            <a:picLocks noChangeAspect="1"/>
          </p:cNvPicPr>
          <p:nvPr/>
        </p:nvPicPr>
        <p:blipFill>
          <a:blip r:embed="rId2"/>
          <a:srcRect l="10962" r="38982"/>
          <a:stretch>
            <a:fillRect/>
          </a:stretch>
        </p:blipFill>
        <p:spPr>
          <a:xfrm>
            <a:off x="6096000" y="1"/>
            <a:ext cx="6102825" cy="6858000"/>
          </a:xfrm>
          <a:prstGeom prst="rect">
            <a:avLst/>
          </a:prstGeom>
        </p:spPr>
      </p:pic>
    </p:spTree>
    <p:extLst>
      <p:ext uri="{BB962C8B-B14F-4D97-AF65-F5344CB8AC3E}">
        <p14:creationId xmlns:p14="http://schemas.microsoft.com/office/powerpoint/2010/main" val="3701153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159EAA59-8FF7-E838-3FBE-1EAB91F728B7}"/>
              </a:ext>
            </a:extLst>
          </p:cNvPr>
          <p:cNvSpPr>
            <a:spLocks noGrp="1"/>
          </p:cNvSpPr>
          <p:nvPr>
            <p:ph type="title"/>
          </p:nvPr>
        </p:nvSpPr>
        <p:spPr>
          <a:xfrm>
            <a:off x="786385" y="841248"/>
            <a:ext cx="5129600" cy="5340097"/>
          </a:xfrm>
        </p:spPr>
        <p:txBody>
          <a:bodyPr anchor="ctr">
            <a:normAutofit/>
          </a:bodyPr>
          <a:lstStyle/>
          <a:p>
            <a:r>
              <a:rPr lang="en-GB" sz="4800">
                <a:solidFill>
                  <a:schemeClr val="bg1"/>
                </a:solidFill>
              </a:rPr>
              <a:t>Addition of Buttons</a:t>
            </a:r>
            <a:endParaRPr lang="en-SE" sz="4800">
              <a:solidFill>
                <a:schemeClr val="bg1"/>
              </a:solidFill>
            </a:endParaRPr>
          </a:p>
        </p:txBody>
      </p:sp>
      <p:sp>
        <p:nvSpPr>
          <p:cNvPr id="3" name="Content Placeholder 2">
            <a:extLst>
              <a:ext uri="{FF2B5EF4-FFF2-40B4-BE49-F238E27FC236}">
                <a16:creationId xmlns:a16="http://schemas.microsoft.com/office/drawing/2014/main" id="{5AD5E3E0-105C-D180-E333-DD34A2BB760B}"/>
              </a:ext>
            </a:extLst>
          </p:cNvPr>
          <p:cNvSpPr>
            <a:spLocks noGrp="1"/>
          </p:cNvSpPr>
          <p:nvPr>
            <p:ph idx="1"/>
          </p:nvPr>
        </p:nvSpPr>
        <p:spPr>
          <a:xfrm>
            <a:off x="6464410" y="841247"/>
            <a:ext cx="4484536" cy="5340097"/>
          </a:xfrm>
        </p:spPr>
        <p:txBody>
          <a:bodyPr anchor="ctr">
            <a:normAutofit/>
          </a:bodyPr>
          <a:lstStyle/>
          <a:p>
            <a:r>
              <a:rPr lang="en-GB" sz="1800">
                <a:solidFill>
                  <a:schemeClr val="tx2"/>
                </a:solidFill>
              </a:rPr>
              <a:t>When I created the base html and started to change the style of the web application, it seemed to be missing something. I added the buttons(edit/delete/share/favourite) on the recipe cards to help with user interface and organization!</a:t>
            </a:r>
            <a:endParaRPr lang="en-SE" sz="1800">
              <a:solidFill>
                <a:schemeClr val="tx2"/>
              </a:solidFill>
            </a:endParaRPr>
          </a:p>
        </p:txBody>
      </p:sp>
    </p:spTree>
    <p:extLst>
      <p:ext uri="{BB962C8B-B14F-4D97-AF65-F5344CB8AC3E}">
        <p14:creationId xmlns:p14="http://schemas.microsoft.com/office/powerpoint/2010/main" val="3465930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043507-D068-DABA-4E50-F1F8CCF80077}"/>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Screen Cast</a:t>
            </a:r>
            <a:br>
              <a:rPr lang="en-US" sz="3600" kern="1200">
                <a:solidFill>
                  <a:srgbClr val="FFFFFF"/>
                </a:solidFill>
                <a:latin typeface="+mj-lt"/>
                <a:ea typeface="+mj-ea"/>
                <a:cs typeface="+mj-cs"/>
              </a:rPr>
            </a:br>
            <a:r>
              <a:rPr lang="en-US" sz="3600" kern="1200">
                <a:solidFill>
                  <a:srgbClr val="FFFFFF"/>
                </a:solidFill>
                <a:latin typeface="+mj-lt"/>
                <a:ea typeface="+mj-ea"/>
                <a:cs typeface="+mj-cs"/>
              </a:rPr>
              <a:t>(Updated for Phase 3)</a:t>
            </a:r>
          </a:p>
        </p:txBody>
      </p:sp>
      <p:pic>
        <p:nvPicPr>
          <p:cNvPr id="6" name="Recording #3">
            <a:hlinkClick r:id="" action="ppaction://media"/>
            <a:extLst>
              <a:ext uri="{FF2B5EF4-FFF2-40B4-BE49-F238E27FC236}">
                <a16:creationId xmlns:a16="http://schemas.microsoft.com/office/drawing/2014/main" id="{2561D276-1724-E7EB-A76F-77C7B103922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777316" y="1427529"/>
            <a:ext cx="6780700" cy="4000613"/>
          </a:xfrm>
          <a:prstGeom prst="rect">
            <a:avLst/>
          </a:prstGeom>
        </p:spPr>
      </p:pic>
    </p:spTree>
    <p:extLst>
      <p:ext uri="{BB962C8B-B14F-4D97-AF65-F5344CB8AC3E}">
        <p14:creationId xmlns:p14="http://schemas.microsoft.com/office/powerpoint/2010/main" val="33211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descr="Top view of a wooden fork and spoon at the edge of a white notebook">
            <a:extLst>
              <a:ext uri="{FF2B5EF4-FFF2-40B4-BE49-F238E27FC236}">
                <a16:creationId xmlns:a16="http://schemas.microsoft.com/office/drawing/2014/main" id="{7D30DEDC-3F3C-99B4-2128-DFB6814EAA13}"/>
              </a:ext>
            </a:extLst>
          </p:cNvPr>
          <p:cNvPicPr>
            <a:picLocks noChangeAspect="1"/>
          </p:cNvPicPr>
          <p:nvPr/>
        </p:nvPicPr>
        <p:blipFill>
          <a:blip r:embed="rId2">
            <a:alphaModFix amt="55000"/>
          </a:blip>
          <a:srcRect t="11623" b="9430"/>
          <a:stretch>
            <a:fillRect/>
          </a:stretch>
        </p:blipFill>
        <p:spPr>
          <a:xfrm>
            <a:off x="20" y="-9107"/>
            <a:ext cx="12191980" cy="6858000"/>
          </a:xfrm>
          <a:prstGeom prst="rect">
            <a:avLst/>
          </a:prstGeom>
        </p:spPr>
      </p:pic>
      <p:sp>
        <p:nvSpPr>
          <p:cNvPr id="2" name="Title 1">
            <a:extLst>
              <a:ext uri="{FF2B5EF4-FFF2-40B4-BE49-F238E27FC236}">
                <a16:creationId xmlns:a16="http://schemas.microsoft.com/office/drawing/2014/main" id="{C9E8938E-6E97-EBED-7073-5D0A9A1FB06C}"/>
              </a:ext>
            </a:extLst>
          </p:cNvPr>
          <p:cNvSpPr>
            <a:spLocks noGrp="1"/>
          </p:cNvSpPr>
          <p:nvPr>
            <p:ph type="title"/>
          </p:nvPr>
        </p:nvSpPr>
        <p:spPr>
          <a:xfrm>
            <a:off x="686834" y="591344"/>
            <a:ext cx="3200400" cy="5585619"/>
          </a:xfrm>
        </p:spPr>
        <p:txBody>
          <a:bodyPr>
            <a:normAutofit/>
          </a:bodyPr>
          <a:lstStyle/>
          <a:p>
            <a:r>
              <a:rPr lang="en-GB">
                <a:solidFill>
                  <a:srgbClr val="FFFFFF"/>
                </a:solidFill>
              </a:rPr>
              <a:t>Application Purpose and Concept</a:t>
            </a:r>
            <a:endParaRPr lang="en-SE">
              <a:solidFill>
                <a:srgbClr val="FFFFFF"/>
              </a:solidFill>
            </a:endParaRPr>
          </a:p>
        </p:txBody>
      </p:sp>
      <p:sp>
        <p:nvSpPr>
          <p:cNvPr id="30" name="Arc 2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A33BE52-552A-D57D-2C4E-EC96229F111C}"/>
              </a:ext>
            </a:extLst>
          </p:cNvPr>
          <p:cNvSpPr>
            <a:spLocks noGrp="1"/>
          </p:cNvSpPr>
          <p:nvPr>
            <p:ph idx="1"/>
          </p:nvPr>
        </p:nvSpPr>
        <p:spPr>
          <a:xfrm>
            <a:off x="4447308" y="591344"/>
            <a:ext cx="6906491" cy="5585619"/>
          </a:xfrm>
        </p:spPr>
        <p:txBody>
          <a:bodyPr anchor="ctr">
            <a:normAutofit/>
          </a:bodyPr>
          <a:lstStyle/>
          <a:p>
            <a:r>
              <a:rPr lang="en-GB" dirty="0">
                <a:solidFill>
                  <a:srgbClr val="FFFFFF"/>
                </a:solidFill>
              </a:rPr>
              <a:t>Name for Application: Bayley’s Favourite Baking Recipes</a:t>
            </a:r>
          </a:p>
          <a:p>
            <a:r>
              <a:rPr lang="en-GB" dirty="0">
                <a:solidFill>
                  <a:srgbClr val="FFFFFF"/>
                </a:solidFill>
              </a:rPr>
              <a:t>Purpose: Organize and store a personal, reliable, digital database for some of the best baking ideas at home. Be able to store, organize and easily retrieve favourite recipes. Can be edited for personal cooking notes and family recipes. </a:t>
            </a:r>
          </a:p>
          <a:p>
            <a:endParaRPr lang="en-SE" dirty="0">
              <a:solidFill>
                <a:srgbClr val="FFFFFF"/>
              </a:solidFill>
            </a:endParaRPr>
          </a:p>
        </p:txBody>
      </p:sp>
    </p:spTree>
    <p:extLst>
      <p:ext uri="{BB962C8B-B14F-4D97-AF65-F5344CB8AC3E}">
        <p14:creationId xmlns:p14="http://schemas.microsoft.com/office/powerpoint/2010/main" val="882630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6EBC4A9-CC1B-D119-F06E-D0686CC02F80}"/>
              </a:ext>
            </a:extLst>
          </p:cNvPr>
          <p:cNvSpPr>
            <a:spLocks noGrp="1"/>
          </p:cNvSpPr>
          <p:nvPr>
            <p:ph type="title"/>
          </p:nvPr>
        </p:nvSpPr>
        <p:spPr>
          <a:xfrm>
            <a:off x="586478" y="1683756"/>
            <a:ext cx="3115265" cy="2396359"/>
          </a:xfrm>
        </p:spPr>
        <p:txBody>
          <a:bodyPr anchor="b">
            <a:normAutofit/>
          </a:bodyPr>
          <a:lstStyle/>
          <a:p>
            <a:pPr algn="r"/>
            <a:r>
              <a:rPr lang="en-GB" sz="4000">
                <a:solidFill>
                  <a:srgbClr val="FFFFFF"/>
                </a:solidFill>
              </a:rPr>
              <a:t>User Group and Benefits</a:t>
            </a:r>
            <a:endParaRPr lang="en-SE" sz="4000">
              <a:solidFill>
                <a:srgbClr val="FFFFFF"/>
              </a:solidFill>
            </a:endParaRPr>
          </a:p>
        </p:txBody>
      </p:sp>
      <p:graphicFrame>
        <p:nvGraphicFramePr>
          <p:cNvPr id="5" name="Content Placeholder 2">
            <a:extLst>
              <a:ext uri="{FF2B5EF4-FFF2-40B4-BE49-F238E27FC236}">
                <a16:creationId xmlns:a16="http://schemas.microsoft.com/office/drawing/2014/main" id="{D024B355-C30F-036E-7FFD-88277D9B400D}"/>
              </a:ext>
            </a:extLst>
          </p:cNvPr>
          <p:cNvGraphicFramePr>
            <a:graphicFrameLocks noGrp="1"/>
          </p:cNvGraphicFramePr>
          <p:nvPr>
            <p:ph idx="1"/>
            <p:extLst>
              <p:ext uri="{D42A27DB-BD31-4B8C-83A1-F6EECF244321}">
                <p14:modId xmlns:p14="http://schemas.microsoft.com/office/powerpoint/2010/main" val="405492780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900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DD9BF48-2332-45FE-E4F4-2C0F42B9FD27}"/>
              </a:ext>
            </a:extLst>
          </p:cNvPr>
          <p:cNvSpPr>
            <a:spLocks noGrp="1"/>
          </p:cNvSpPr>
          <p:nvPr>
            <p:ph type="title"/>
          </p:nvPr>
        </p:nvSpPr>
        <p:spPr>
          <a:xfrm>
            <a:off x="586478" y="1683756"/>
            <a:ext cx="3115265" cy="2396359"/>
          </a:xfrm>
        </p:spPr>
        <p:txBody>
          <a:bodyPr anchor="b">
            <a:normAutofit/>
          </a:bodyPr>
          <a:lstStyle/>
          <a:p>
            <a:pPr algn="r"/>
            <a:r>
              <a:rPr lang="en-GB" sz="4000">
                <a:solidFill>
                  <a:srgbClr val="FFFFFF"/>
                </a:solidFill>
              </a:rPr>
              <a:t>Functional Requirements</a:t>
            </a:r>
            <a:endParaRPr lang="en-SE" sz="4000">
              <a:solidFill>
                <a:srgbClr val="FFFFFF"/>
              </a:solidFill>
            </a:endParaRPr>
          </a:p>
        </p:txBody>
      </p:sp>
      <p:graphicFrame>
        <p:nvGraphicFramePr>
          <p:cNvPr id="5" name="Content Placeholder 2">
            <a:extLst>
              <a:ext uri="{FF2B5EF4-FFF2-40B4-BE49-F238E27FC236}">
                <a16:creationId xmlns:a16="http://schemas.microsoft.com/office/drawing/2014/main" id="{06C72D25-C8FD-8334-FF59-D6DF1A3B20DB}"/>
              </a:ext>
            </a:extLst>
          </p:cNvPr>
          <p:cNvGraphicFramePr>
            <a:graphicFrameLocks noGrp="1"/>
          </p:cNvGraphicFramePr>
          <p:nvPr>
            <p:ph idx="1"/>
            <p:extLst>
              <p:ext uri="{D42A27DB-BD31-4B8C-83A1-F6EECF244321}">
                <p14:modId xmlns:p14="http://schemas.microsoft.com/office/powerpoint/2010/main" val="125655883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3545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B8958C7-726B-08E0-9485-6ADFA4261DF7}"/>
              </a:ext>
            </a:extLst>
          </p:cNvPr>
          <p:cNvPicPr>
            <a:picLocks noChangeAspect="1"/>
          </p:cNvPicPr>
          <p:nvPr/>
        </p:nvPicPr>
        <p:blipFill>
          <a:blip r:embed="rId2">
            <a:alphaModFix amt="55000"/>
          </a:blip>
          <a:srcRect/>
          <a:stretch>
            <a:fillRect/>
          </a:stretch>
        </p:blipFill>
        <p:spPr>
          <a:xfrm>
            <a:off x="20" y="-9107"/>
            <a:ext cx="12191980" cy="6858000"/>
          </a:xfrm>
          <a:prstGeom prst="rect">
            <a:avLst/>
          </a:prstGeom>
        </p:spPr>
      </p:pic>
      <p:sp>
        <p:nvSpPr>
          <p:cNvPr id="2" name="Title 1">
            <a:extLst>
              <a:ext uri="{FF2B5EF4-FFF2-40B4-BE49-F238E27FC236}">
                <a16:creationId xmlns:a16="http://schemas.microsoft.com/office/drawing/2014/main" id="{53C8DFB3-B63C-4E07-6505-2E908F459551}"/>
              </a:ext>
            </a:extLst>
          </p:cNvPr>
          <p:cNvSpPr>
            <a:spLocks noGrp="1"/>
          </p:cNvSpPr>
          <p:nvPr>
            <p:ph type="title"/>
          </p:nvPr>
        </p:nvSpPr>
        <p:spPr>
          <a:xfrm>
            <a:off x="686834" y="591344"/>
            <a:ext cx="3200400" cy="5585619"/>
          </a:xfrm>
        </p:spPr>
        <p:txBody>
          <a:bodyPr>
            <a:normAutofit/>
          </a:bodyPr>
          <a:lstStyle/>
          <a:p>
            <a:r>
              <a:rPr lang="en-GB" dirty="0">
                <a:solidFill>
                  <a:srgbClr val="FFFFFF"/>
                </a:solidFill>
              </a:rPr>
              <a:t>Technical Components and Decisions</a:t>
            </a:r>
            <a:endParaRPr lang="en-SE" dirty="0">
              <a:solidFill>
                <a:srgbClr val="FFFFFF"/>
              </a:solidFill>
            </a:endParaRPr>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6F70F69-4580-172B-FC9E-310A1C928D41}"/>
              </a:ext>
            </a:extLst>
          </p:cNvPr>
          <p:cNvSpPr>
            <a:spLocks noGrp="1"/>
          </p:cNvSpPr>
          <p:nvPr>
            <p:ph idx="1"/>
          </p:nvPr>
        </p:nvSpPr>
        <p:spPr>
          <a:xfrm>
            <a:off x="4447308" y="591344"/>
            <a:ext cx="6906491" cy="5585619"/>
          </a:xfrm>
        </p:spPr>
        <p:txBody>
          <a:bodyPr anchor="ctr">
            <a:normAutofit/>
          </a:bodyPr>
          <a:lstStyle/>
          <a:p>
            <a:r>
              <a:rPr lang="en-GB" sz="1400" dirty="0">
                <a:solidFill>
                  <a:srgbClr val="FFFFFF"/>
                </a:solidFill>
              </a:rPr>
              <a:t>Architecture and Data Flow: </a:t>
            </a:r>
          </a:p>
          <a:p>
            <a:pPr lvl="1"/>
            <a:r>
              <a:rPr lang="en-GB" sz="1400" dirty="0">
                <a:solidFill>
                  <a:srgbClr val="FFFFFF"/>
                </a:solidFill>
              </a:rPr>
              <a:t>Front-end (Client): Handles the UI and collecting user input. </a:t>
            </a:r>
          </a:p>
          <a:p>
            <a:pPr lvl="2"/>
            <a:r>
              <a:rPr lang="en-GB" sz="1400" dirty="0">
                <a:solidFill>
                  <a:srgbClr val="FFFFFF"/>
                </a:solidFill>
              </a:rPr>
              <a:t>HTML, CSS, JavaScript for quick and effective responsive design that utilizes core web technologies. </a:t>
            </a:r>
          </a:p>
          <a:p>
            <a:pPr lvl="1"/>
            <a:r>
              <a:rPr lang="en-GB" sz="1400" dirty="0">
                <a:solidFill>
                  <a:srgbClr val="FFFFFF"/>
                </a:solidFill>
              </a:rPr>
              <a:t>API Request: Use JSON </a:t>
            </a:r>
            <a:r>
              <a:rPr lang="en-GB" sz="1400">
                <a:solidFill>
                  <a:srgbClr val="FFFFFF"/>
                </a:solidFill>
              </a:rPr>
              <a:t>data to </a:t>
            </a:r>
            <a:r>
              <a:rPr lang="en-GB" sz="1400" dirty="0">
                <a:solidFill>
                  <a:srgbClr val="FFFFFF"/>
                </a:solidFill>
              </a:rPr>
              <a:t>store back-end API. </a:t>
            </a:r>
          </a:p>
          <a:p>
            <a:pPr lvl="2"/>
            <a:r>
              <a:rPr lang="en-GB" sz="1400" dirty="0">
                <a:solidFill>
                  <a:srgbClr val="FFFFFF"/>
                </a:solidFill>
              </a:rPr>
              <a:t>Standardized and efficient communication protocol using a base URL.</a:t>
            </a:r>
          </a:p>
          <a:p>
            <a:pPr lvl="1"/>
            <a:r>
              <a:rPr lang="en-GB" sz="1400" dirty="0">
                <a:solidFill>
                  <a:srgbClr val="FFFFFF"/>
                </a:solidFill>
              </a:rPr>
              <a:t>Back-end(Server): Receives the HTTP request, processes the data and interacts with the storage layer. </a:t>
            </a:r>
          </a:p>
          <a:p>
            <a:pPr lvl="2"/>
            <a:r>
              <a:rPr lang="en-GB" sz="1400" dirty="0">
                <a:solidFill>
                  <a:srgbClr val="FFFFFF"/>
                </a:solidFill>
              </a:rPr>
              <a:t>Node.js with the express.js framework to provide a lightweight, fast and scalable runtime environment. Allows for use of plain JS across the entire stack. </a:t>
            </a:r>
          </a:p>
          <a:p>
            <a:pPr lvl="1"/>
            <a:r>
              <a:rPr lang="en-GB" sz="1400" dirty="0">
                <a:solidFill>
                  <a:srgbClr val="FFFFFF"/>
                </a:solidFill>
              </a:rPr>
              <a:t>Data Storage: The data is saved regularly. </a:t>
            </a:r>
          </a:p>
          <a:p>
            <a:pPr lvl="2"/>
            <a:r>
              <a:rPr lang="en-GB" sz="1400" dirty="0">
                <a:solidFill>
                  <a:srgbClr val="FFFFFF"/>
                </a:solidFill>
              </a:rPr>
              <a:t>Saving data locally using the Browsers’ File system module to avoid using a large setup. </a:t>
            </a:r>
          </a:p>
          <a:p>
            <a:pPr lvl="1"/>
            <a:r>
              <a:rPr lang="en-GB" sz="1400" dirty="0">
                <a:solidFill>
                  <a:srgbClr val="FFFFFF"/>
                </a:solidFill>
              </a:rPr>
              <a:t>API Response: The server send a response back to the client. </a:t>
            </a:r>
          </a:p>
          <a:p>
            <a:pPr lvl="1"/>
            <a:r>
              <a:rPr lang="en-GB" sz="1400" dirty="0">
                <a:solidFill>
                  <a:srgbClr val="FFFFFF"/>
                </a:solidFill>
              </a:rPr>
              <a:t>Client Update: JS uses the received data to dynamically update the we application. </a:t>
            </a:r>
            <a:endParaRPr lang="en-SE" sz="1400" dirty="0">
              <a:solidFill>
                <a:srgbClr val="FFFFFF"/>
              </a:solidFill>
            </a:endParaRPr>
          </a:p>
        </p:txBody>
      </p:sp>
    </p:spTree>
    <p:extLst>
      <p:ext uri="{BB962C8B-B14F-4D97-AF65-F5344CB8AC3E}">
        <p14:creationId xmlns:p14="http://schemas.microsoft.com/office/powerpoint/2010/main" val="800749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 screen&#10;&#10;AI-generated content may be incorrect.">
            <a:extLst>
              <a:ext uri="{FF2B5EF4-FFF2-40B4-BE49-F238E27FC236}">
                <a16:creationId xmlns:a16="http://schemas.microsoft.com/office/drawing/2014/main" id="{C6960442-CBB3-F7FF-62D9-8D567AC6591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2" b="17926"/>
          <a:stretch>
            <a:fillRect/>
          </a:stretch>
        </p:blipFill>
        <p:spPr>
          <a:xfrm>
            <a:off x="-6588" y="10"/>
            <a:ext cx="12198588" cy="6857990"/>
          </a:xfrm>
          <a:prstGeom prst="rect">
            <a:avLst/>
          </a:prstGeom>
        </p:spPr>
      </p:pic>
    </p:spTree>
    <p:extLst>
      <p:ext uri="{BB962C8B-B14F-4D97-AF65-F5344CB8AC3E}">
        <p14:creationId xmlns:p14="http://schemas.microsoft.com/office/powerpoint/2010/main" val="1743083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970FAFA-6467-2887-F4A3-7297E7D1835E}"/>
              </a:ext>
            </a:extLst>
          </p:cNvPr>
          <p:cNvSpPr>
            <a:spLocks noGrp="1"/>
          </p:cNvSpPr>
          <p:nvPr>
            <p:ph type="title"/>
          </p:nvPr>
        </p:nvSpPr>
        <p:spPr>
          <a:xfrm>
            <a:off x="630935" y="4018137"/>
            <a:ext cx="5071221" cy="2129586"/>
          </a:xfrm>
          <a:noFill/>
        </p:spPr>
        <p:txBody>
          <a:bodyPr vert="horz" lIns="91440" tIns="45720" rIns="91440" bIns="45720" rtlCol="0" anchor="t">
            <a:normAutofit/>
          </a:bodyPr>
          <a:lstStyle/>
          <a:p>
            <a:r>
              <a:rPr lang="en-US" sz="4800" kern="1200">
                <a:solidFill>
                  <a:schemeClr val="bg1"/>
                </a:solidFill>
                <a:latin typeface="+mj-lt"/>
                <a:ea typeface="+mj-ea"/>
                <a:cs typeface="+mj-cs"/>
              </a:rPr>
              <a:t>Title/Search Bar</a:t>
            </a:r>
          </a:p>
        </p:txBody>
      </p:sp>
      <p:pic>
        <p:nvPicPr>
          <p:cNvPr id="5" name="Content Placeholder 4" descr="A brown rectangle with white text&#10;&#10;AI-generated content may be incorrect.">
            <a:extLst>
              <a:ext uri="{FF2B5EF4-FFF2-40B4-BE49-F238E27FC236}">
                <a16:creationId xmlns:a16="http://schemas.microsoft.com/office/drawing/2014/main" id="{E48BFA76-4E6B-7A62-0E49-A4873CE0E6F4}"/>
              </a:ext>
            </a:extLst>
          </p:cNvPr>
          <p:cNvPicPr>
            <a:picLocks noGrp="1" noChangeAspect="1"/>
          </p:cNvPicPr>
          <p:nvPr>
            <p:ph idx="1"/>
          </p:nvPr>
        </p:nvPicPr>
        <p:blipFill>
          <a:blip r:embed="rId2"/>
          <a:stretch>
            <a:fillRect/>
          </a:stretch>
        </p:blipFill>
        <p:spPr>
          <a:xfrm>
            <a:off x="631359" y="1518496"/>
            <a:ext cx="10843065" cy="1463814"/>
          </a:xfrm>
          <a:prstGeom prst="rect">
            <a:avLst/>
          </a:prstGeom>
        </p:spPr>
      </p:pic>
      <p:grpSp>
        <p:nvGrpSpPr>
          <p:cNvPr id="39" name="Group 38">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0" name="Straight Connector 39">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BC296E3-D917-A02D-CDAF-298C9B454A51}"/>
              </a:ext>
            </a:extLst>
          </p:cNvPr>
          <p:cNvSpPr txBox="1"/>
          <p:nvPr/>
        </p:nvSpPr>
        <p:spPr>
          <a:xfrm>
            <a:off x="5925304" y="4018143"/>
            <a:ext cx="5549111" cy="2129599"/>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a:solidFill>
                  <a:schemeClr val="bg1"/>
                </a:solidFill>
              </a:rPr>
              <a:t>Allows users to filter through recipes saved to the browser. The + Add New Button allows for auto-scroll to the form where the user can fill in their own new recipes. </a:t>
            </a:r>
          </a:p>
        </p:txBody>
      </p:sp>
    </p:spTree>
    <p:extLst>
      <p:ext uri="{BB962C8B-B14F-4D97-AF65-F5344CB8AC3E}">
        <p14:creationId xmlns:p14="http://schemas.microsoft.com/office/powerpoint/2010/main" val="775414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B33407C-450C-CD3B-1325-2F05245AF62E}"/>
              </a:ext>
            </a:extLst>
          </p:cNvPr>
          <p:cNvPicPr>
            <a:picLocks noChangeAspect="1"/>
          </p:cNvPicPr>
          <p:nvPr/>
        </p:nvPicPr>
        <p:blipFill>
          <a:blip r:embed="rId2"/>
          <a:srcRect t="11409" b="4321"/>
          <a:stretch>
            <a:fillRect/>
          </a:stretch>
        </p:blipFill>
        <p:spPr>
          <a:xfrm>
            <a:off x="1" y="1"/>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2" name="Title 1">
            <a:extLst>
              <a:ext uri="{FF2B5EF4-FFF2-40B4-BE49-F238E27FC236}">
                <a16:creationId xmlns:a16="http://schemas.microsoft.com/office/drawing/2014/main" id="{A4578704-196E-B987-1C27-2F6784EAF065}"/>
              </a:ext>
            </a:extLst>
          </p:cNvPr>
          <p:cNvSpPr>
            <a:spLocks noGrp="1"/>
          </p:cNvSpPr>
          <p:nvPr>
            <p:ph type="title"/>
          </p:nvPr>
        </p:nvSpPr>
        <p:spPr>
          <a:xfrm>
            <a:off x="599818" y="5234320"/>
            <a:ext cx="6931319" cy="752217"/>
          </a:xfrm>
        </p:spPr>
        <p:txBody>
          <a:bodyPr vert="horz" lIns="91440" tIns="45720" rIns="91440" bIns="45720" rtlCol="0" anchor="b">
            <a:normAutofit/>
          </a:bodyPr>
          <a:lstStyle/>
          <a:p>
            <a:r>
              <a:rPr lang="en-US" sz="3600">
                <a:solidFill>
                  <a:schemeClr val="tx1">
                    <a:lumMod val="85000"/>
                    <a:lumOff val="15000"/>
                  </a:schemeClr>
                </a:solidFill>
              </a:rPr>
              <a:t>Screenshots</a:t>
            </a:r>
          </a:p>
        </p:txBody>
      </p:sp>
    </p:spTree>
    <p:extLst>
      <p:ext uri="{BB962C8B-B14F-4D97-AF65-F5344CB8AC3E}">
        <p14:creationId xmlns:p14="http://schemas.microsoft.com/office/powerpoint/2010/main" val="1545452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1E73C0-25D2-E15D-B40D-E553FE71D6A9}"/>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a:solidFill>
                  <a:srgbClr val="FFFFFF"/>
                </a:solidFill>
                <a:latin typeface="+mj-lt"/>
                <a:ea typeface="+mj-ea"/>
                <a:cs typeface="+mj-cs"/>
              </a:rPr>
              <a:t>New Recipe</a:t>
            </a:r>
          </a:p>
        </p:txBody>
      </p:sp>
      <p:sp>
        <p:nvSpPr>
          <p:cNvPr id="6" name="TextBox 5">
            <a:extLst>
              <a:ext uri="{FF2B5EF4-FFF2-40B4-BE49-F238E27FC236}">
                <a16:creationId xmlns:a16="http://schemas.microsoft.com/office/drawing/2014/main" id="{C2A09AD2-D8C6-DEEB-7F44-76164AE772E9}"/>
              </a:ext>
            </a:extLst>
          </p:cNvPr>
          <p:cNvSpPr txBox="1"/>
          <p:nvPr/>
        </p:nvSpPr>
        <p:spPr>
          <a:xfrm>
            <a:off x="945791" y="4745317"/>
            <a:ext cx="4126272" cy="1375145"/>
          </a:xfrm>
          <a:prstGeom prst="rect">
            <a:avLst/>
          </a:prstGeom>
        </p:spPr>
        <p:txBody>
          <a:bodyPr vert="horz" lIns="91440" tIns="45720" rIns="91440" bIns="45720" rtlCol="0">
            <a:normAutofit/>
          </a:bodyPr>
          <a:lstStyle/>
          <a:p>
            <a:pPr algn="r">
              <a:lnSpc>
                <a:spcPct val="90000"/>
              </a:lnSpc>
              <a:spcBef>
                <a:spcPts val="1000"/>
              </a:spcBef>
            </a:pPr>
            <a:r>
              <a:rPr lang="en-US" sz="2200" kern="1200">
                <a:solidFill>
                  <a:srgbClr val="FFFFFF"/>
                </a:solidFill>
                <a:latin typeface="+mn-lt"/>
                <a:ea typeface="+mn-ea"/>
                <a:cs typeface="+mn-cs"/>
              </a:rPr>
              <a:t>Users can add their own information here to create new recipes to be added to the collection!</a:t>
            </a:r>
          </a:p>
        </p:txBody>
      </p:sp>
      <p:pic>
        <p:nvPicPr>
          <p:cNvPr id="5" name="Content Placeholder 4" descr="A screenshot of a computer&#10;&#10;AI-generated content may be incorrect.">
            <a:extLst>
              <a:ext uri="{FF2B5EF4-FFF2-40B4-BE49-F238E27FC236}">
                <a16:creationId xmlns:a16="http://schemas.microsoft.com/office/drawing/2014/main" id="{0C9FCAE3-3428-6931-1041-693BD65C330A}"/>
              </a:ext>
            </a:extLst>
          </p:cNvPr>
          <p:cNvPicPr>
            <a:picLocks noGrp="1" noChangeAspect="1"/>
          </p:cNvPicPr>
          <p:nvPr>
            <p:ph idx="1"/>
          </p:nvPr>
        </p:nvPicPr>
        <p:blipFill>
          <a:blip r:embed="rId2"/>
          <a:stretch>
            <a:fillRect/>
          </a:stretch>
        </p:blipFill>
        <p:spPr>
          <a:xfrm>
            <a:off x="6096000" y="1513968"/>
            <a:ext cx="5608320" cy="3785614"/>
          </a:xfrm>
          <a:prstGeom prst="rect">
            <a:avLst/>
          </a:prstGeom>
        </p:spPr>
      </p:pic>
    </p:spTree>
    <p:extLst>
      <p:ext uri="{BB962C8B-B14F-4D97-AF65-F5344CB8AC3E}">
        <p14:creationId xmlns:p14="http://schemas.microsoft.com/office/powerpoint/2010/main" val="427726174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TotalTime>
  <Words>788</Words>
  <Application>Microsoft Office PowerPoint</Application>
  <PresentationFormat>Widescreen</PresentationFormat>
  <Paragraphs>58</Paragraphs>
  <Slides>16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Aptos Display</vt:lpstr>
      <vt:lpstr>Arial</vt:lpstr>
      <vt:lpstr>Calibri</vt:lpstr>
      <vt:lpstr>1_Office Theme</vt:lpstr>
      <vt:lpstr>Bayley’s Favourite Baking Recipes</vt:lpstr>
      <vt:lpstr>Application Purpose and Concept</vt:lpstr>
      <vt:lpstr>User Group and Benefits</vt:lpstr>
      <vt:lpstr>Functional Requirements</vt:lpstr>
      <vt:lpstr>Technical Components and Decisions</vt:lpstr>
      <vt:lpstr>PowerPoint Presentation</vt:lpstr>
      <vt:lpstr>Title/Search Bar</vt:lpstr>
      <vt:lpstr>Screenshots</vt:lpstr>
      <vt:lpstr>New Recipe</vt:lpstr>
      <vt:lpstr>Edit/Delete/Share/Heart</vt:lpstr>
      <vt:lpstr>Edit Button:</vt:lpstr>
      <vt:lpstr>New Recipe Addition + Heart Button</vt:lpstr>
      <vt:lpstr>Changes from Phase 1</vt:lpstr>
      <vt:lpstr>Storage Technology (Changed in Final PP)</vt:lpstr>
      <vt:lpstr>Addition of Buttons</vt:lpstr>
      <vt:lpstr>Screen Cast (Updated for Phase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Bayley Kryzanowski</dc:creator>
  <cp:lastModifiedBy>Bayley Kryzanowski</cp:lastModifiedBy>
  <cp:revision>1</cp:revision>
  <dcterms:created xsi:type="dcterms:W3CDTF">2025-12-14T11:34:20Z</dcterms:created>
  <dcterms:modified xsi:type="dcterms:W3CDTF">2025-12-23T15:34:27Z</dcterms:modified>
</cp:coreProperties>
</file>